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1.xml" ContentType="application/vnd.openxmlformats-officedocument.presentationml.notesSlide+xml"/>
  <Override PartName="/ppt/ink/ink28.xml" ContentType="application/inkml+xml"/>
  <Override PartName="/ppt/notesSlides/notesSlide32.xml" ContentType="application/vnd.openxmlformats-officedocument.presentationml.notesSlide+xml"/>
  <Override PartName="/ppt/ink/ink29.xml" ContentType="application/inkml+xml"/>
  <Override PartName="/ppt/notesSlides/notesSlide33.xml" ContentType="application/vnd.openxmlformats-officedocument.presentationml.notesSlide+xml"/>
  <Override PartName="/ppt/ink/ink30.xml" ContentType="application/inkml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6" r:id="rId4"/>
  </p:sldMasterIdLst>
  <p:notesMasterIdLst>
    <p:notesMasterId r:id="rId40"/>
  </p:notesMasterIdLst>
  <p:handoutMasterIdLst>
    <p:handoutMasterId r:id="rId41"/>
  </p:handoutMasterIdLst>
  <p:sldIdLst>
    <p:sldId id="306" r:id="rId5"/>
    <p:sldId id="307" r:id="rId6"/>
    <p:sldId id="308" r:id="rId7"/>
    <p:sldId id="357" r:id="rId8"/>
    <p:sldId id="358" r:id="rId9"/>
    <p:sldId id="317" r:id="rId10"/>
    <p:sldId id="316" r:id="rId11"/>
    <p:sldId id="343" r:id="rId12"/>
    <p:sldId id="344" r:id="rId13"/>
    <p:sldId id="342" r:id="rId14"/>
    <p:sldId id="359" r:id="rId15"/>
    <p:sldId id="321" r:id="rId16"/>
    <p:sldId id="345" r:id="rId17"/>
    <p:sldId id="341" r:id="rId18"/>
    <p:sldId id="354" r:id="rId19"/>
    <p:sldId id="323" r:id="rId20"/>
    <p:sldId id="356" r:id="rId21"/>
    <p:sldId id="328" r:id="rId22"/>
    <p:sldId id="335" r:id="rId23"/>
    <p:sldId id="336" r:id="rId24"/>
    <p:sldId id="337" r:id="rId25"/>
    <p:sldId id="355" r:id="rId26"/>
    <p:sldId id="338" r:id="rId27"/>
    <p:sldId id="326" r:id="rId28"/>
    <p:sldId id="339" r:id="rId29"/>
    <p:sldId id="340" r:id="rId30"/>
    <p:sldId id="346" r:id="rId31"/>
    <p:sldId id="330" r:id="rId32"/>
    <p:sldId id="327" r:id="rId33"/>
    <p:sldId id="350" r:id="rId34"/>
    <p:sldId id="348" r:id="rId35"/>
    <p:sldId id="349" r:id="rId36"/>
    <p:sldId id="351" r:id="rId37"/>
    <p:sldId id="352" r:id="rId38"/>
    <p:sldId id="33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98840-0A87-43FC-96D9-8DC39F231007}" v="4729" dt="2023-03-29T14:21:38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65299" autoAdjust="0"/>
  </p:normalViewPr>
  <p:slideViewPr>
    <p:cSldViewPr snapToGrid="0">
      <p:cViewPr varScale="1">
        <p:scale>
          <a:sx n="33" d="100"/>
          <a:sy n="33" d="100"/>
        </p:scale>
        <p:origin x="1280" y="2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 Steinicke" userId="0b619f12f168c177" providerId="LiveId" clId="{6BF98840-0A87-43FC-96D9-8DC39F231007}"/>
    <pc:docChg chg="undo custSel addSld delSld modSld sldOrd addMainMaster delMainMaster modMainMaster">
      <pc:chgData name="Johann Steinicke" userId="0b619f12f168c177" providerId="LiveId" clId="{6BF98840-0A87-43FC-96D9-8DC39F231007}" dt="2023-03-29T14:16:47.198" v="11051" actId="22"/>
      <pc:docMkLst>
        <pc:docMk/>
      </pc:docMkLst>
      <pc:sldChg chg="addSp delSp modSp del mod">
        <pc:chgData name="Johann Steinicke" userId="0b619f12f168c177" providerId="LiveId" clId="{6BF98840-0A87-43FC-96D9-8DC39F231007}" dt="2023-02-12T11:45:51.128" v="3208" actId="47"/>
        <pc:sldMkLst>
          <pc:docMk/>
          <pc:sldMk cId="783914445" sldId="294"/>
        </pc:sldMkLst>
        <pc:spChg chg="add del mod">
          <ac:chgData name="Johann Steinicke" userId="0b619f12f168c177" providerId="LiveId" clId="{6BF98840-0A87-43FC-96D9-8DC39F231007}" dt="2023-02-06T12:06:15.063" v="748" actId="478"/>
          <ac:spMkLst>
            <pc:docMk/>
            <pc:sldMk cId="783914445" sldId="294"/>
            <ac:spMk id="3" creationId="{6ADF97BE-EF2A-B9F0-DD12-C3889C3C6A8D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783914445" sldId="294"/>
            <ac:spMk id="4" creationId="{55E27C7C-4B68-4BBC-BF36-8959D8493E4A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783914445" sldId="294"/>
            <ac:spMk id="9" creationId="{4FC290B8-BF94-4636-BFAB-9FD67F4AAC6D}"/>
          </ac:spMkLst>
        </pc:spChg>
        <pc:graphicFrameChg chg="add del mod modGraphic">
          <ac:chgData name="Johann Steinicke" userId="0b619f12f168c177" providerId="LiveId" clId="{6BF98840-0A87-43FC-96D9-8DC39F231007}" dt="2023-02-06T12:12:03.799" v="756" actId="478"/>
          <ac:graphicFrameMkLst>
            <pc:docMk/>
            <pc:sldMk cId="783914445" sldId="294"/>
            <ac:graphicFrameMk id="5" creationId="{BF81C8D9-44A8-0FD3-AEDB-B3C9D0EFE8F5}"/>
          </ac:graphicFrameMkLst>
        </pc:graphicFrameChg>
        <pc:graphicFrameChg chg="del">
          <ac:chgData name="Johann Steinicke" userId="0b619f12f168c177" providerId="LiveId" clId="{6BF98840-0A87-43FC-96D9-8DC39F231007}" dt="2023-02-06T12:06:11.643" v="747" actId="478"/>
          <ac:graphicFrameMkLst>
            <pc:docMk/>
            <pc:sldMk cId="783914445" sldId="294"/>
            <ac:graphicFrameMk id="8" creationId="{314209B2-7DC1-4F18-AD3E-91CE29A6776E}"/>
          </ac:graphicFrameMkLst>
        </pc:graphicFrameChg>
      </pc:sldChg>
      <pc:sldChg chg="modSp del mod">
        <pc:chgData name="Johann Steinicke" userId="0b619f12f168c177" providerId="LiveId" clId="{6BF98840-0A87-43FC-96D9-8DC39F231007}" dt="2023-02-12T11:45:48.760" v="3206" actId="47"/>
        <pc:sldMkLst>
          <pc:docMk/>
          <pc:sldMk cId="277827655" sldId="295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77827655" sldId="295"/>
            <ac:spMk id="4" creationId="{55E27C7C-4B68-4BBC-BF36-8959D8493E4A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77827655" sldId="295"/>
            <ac:spMk id="7" creationId="{4ECDE54D-4BD2-4764-A36A-8487DB61E7A6}"/>
          </ac:spMkLst>
        </pc:spChg>
      </pc:sldChg>
      <pc:sldChg chg="modSp del setBg">
        <pc:chgData name="Johann Steinicke" userId="0b619f12f168c177" providerId="LiveId" clId="{6BF98840-0A87-43FC-96D9-8DC39F231007}" dt="2023-02-12T11:45:45.859" v="3204" actId="47"/>
        <pc:sldMkLst>
          <pc:docMk/>
          <pc:sldMk cId="3159288639" sldId="303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159288639" sldId="303"/>
            <ac:spMk id="2" creationId="{66485278-3D07-466F-8351-667A2EBEABB8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159288639" sldId="303"/>
            <ac:spMk id="6" creationId="{AB55FF1C-3CBD-419A-9DE4-7A8AA6371B6A}"/>
          </ac:spMkLst>
        </pc:spChg>
      </pc:sldChg>
      <pc:sldChg chg="modSp del mod">
        <pc:chgData name="Johann Steinicke" userId="0b619f12f168c177" providerId="LiveId" clId="{6BF98840-0A87-43FC-96D9-8DC39F231007}" dt="2023-02-12T11:45:44.784" v="3203" actId="47"/>
        <pc:sldMkLst>
          <pc:docMk/>
          <pc:sldMk cId="3124766000" sldId="304"/>
        </pc:sldMkLst>
        <pc:spChg chg="mod">
          <ac:chgData name="Johann Steinicke" userId="0b619f12f168c177" providerId="LiveId" clId="{6BF98840-0A87-43FC-96D9-8DC39F231007}" dt="2023-01-31T11:59:25.554" v="612" actId="27636"/>
          <ac:spMkLst>
            <pc:docMk/>
            <pc:sldMk cId="3124766000" sldId="304"/>
            <ac:spMk id="2" creationId="{CFACDA59-55A0-4EA5-B3E4-646D1D3B4CEB}"/>
          </ac:spMkLst>
        </pc:spChg>
      </pc:sldChg>
      <pc:sldChg chg="modSp del mod">
        <pc:chgData name="Johann Steinicke" userId="0b619f12f168c177" providerId="LiveId" clId="{6BF98840-0A87-43FC-96D9-8DC39F231007}" dt="2023-02-12T11:45:43.366" v="3202" actId="47"/>
        <pc:sldMkLst>
          <pc:docMk/>
          <pc:sldMk cId="1403455250" sldId="305"/>
        </pc:sldMkLst>
        <pc:spChg chg="mod">
          <ac:chgData name="Johann Steinicke" userId="0b619f12f168c177" providerId="LiveId" clId="{6BF98840-0A87-43FC-96D9-8DC39F231007}" dt="2023-01-31T11:59:25.554" v="613" actId="27636"/>
          <ac:spMkLst>
            <pc:docMk/>
            <pc:sldMk cId="1403455250" sldId="305"/>
            <ac:spMk id="2" creationId="{CFACDA59-55A0-4EA5-B3E4-646D1D3B4CEB}"/>
          </ac:spMkLst>
        </pc:spChg>
        <pc:spChg chg="mod">
          <ac:chgData name="Johann Steinicke" userId="0b619f12f168c177" providerId="LiveId" clId="{6BF98840-0A87-43FC-96D9-8DC39F231007}" dt="2023-01-31T11:55:16.490" v="469" actId="27636"/>
          <ac:spMkLst>
            <pc:docMk/>
            <pc:sldMk cId="1403455250" sldId="305"/>
            <ac:spMk id="4" creationId="{1FE9CB6C-6FF8-4B8C-9B41-2DDD39B25DE3}"/>
          </ac:spMkLst>
        </pc:spChg>
        <pc:spChg chg="mod">
          <ac:chgData name="Johann Steinicke" userId="0b619f12f168c177" providerId="LiveId" clId="{6BF98840-0A87-43FC-96D9-8DC39F231007}" dt="2023-01-31T11:55:16.490" v="468" actId="27636"/>
          <ac:spMkLst>
            <pc:docMk/>
            <pc:sldMk cId="1403455250" sldId="305"/>
            <ac:spMk id="6" creationId="{5A74CB9D-E60B-4C8A-B4E7-23BC1D9FA66E}"/>
          </ac:spMkLst>
        </pc:spChg>
      </pc:sldChg>
      <pc:sldChg chg="addSp delSp modSp mod modTransition setBg modAnim setClrOvrMap delDesignElem modNotesTx">
        <pc:chgData name="Johann Steinicke" userId="0b619f12f168c177" providerId="LiveId" clId="{6BF98840-0A87-43FC-96D9-8DC39F231007}" dt="2023-03-08T15:17:22.198" v="10549" actId="20577"/>
        <pc:sldMkLst>
          <pc:docMk/>
          <pc:sldMk cId="114769864" sldId="306"/>
        </pc:sldMkLst>
        <pc:spChg chg="mod">
          <ac:chgData name="Johann Steinicke" userId="0b619f12f168c177" providerId="LiveId" clId="{6BF98840-0A87-43FC-96D9-8DC39F231007}" dt="2023-02-12T11:42:38.186" v="3191" actId="1076"/>
          <ac:spMkLst>
            <pc:docMk/>
            <pc:sldMk cId="114769864" sldId="306"/>
            <ac:spMk id="2" creationId="{C3A9968B-2619-4F71-AB00-4C493E120805}"/>
          </ac:spMkLst>
        </pc:spChg>
        <pc:spChg chg="mod">
          <ac:chgData name="Johann Steinicke" userId="0b619f12f168c177" providerId="LiveId" clId="{6BF98840-0A87-43FC-96D9-8DC39F231007}" dt="2023-02-12T11:42:44.991" v="3192" actId="1076"/>
          <ac:spMkLst>
            <pc:docMk/>
            <pc:sldMk cId="114769864" sldId="306"/>
            <ac:spMk id="3" creationId="{A5F14073-9F68-4B7E-A576-26899D58C7A9}"/>
          </ac:spMkLst>
        </pc:spChg>
        <pc:spChg chg="add del">
          <ac:chgData name="Johann Steinicke" userId="0b619f12f168c177" providerId="LiveId" clId="{6BF98840-0A87-43FC-96D9-8DC39F231007}" dt="2023-01-31T12:05:15.773" v="641" actId="478"/>
          <ac:spMkLst>
            <pc:docMk/>
            <pc:sldMk cId="114769864" sldId="306"/>
            <ac:spMk id="5" creationId="{46866E10-DA57-2DCF-92E1-D134586C8DE1}"/>
          </ac:spMkLst>
        </pc:spChg>
        <pc:spChg chg="add del mod">
          <ac:chgData name="Johann Steinicke" userId="0b619f12f168c177" providerId="LiveId" clId="{6BF98840-0A87-43FC-96D9-8DC39F231007}" dt="2023-01-29T12:45:20.769" v="279"/>
          <ac:spMkLst>
            <pc:docMk/>
            <pc:sldMk cId="114769864" sldId="306"/>
            <ac:spMk id="5" creationId="{965C5009-1D00-5EC5-AD27-68126824404D}"/>
          </ac:spMkLst>
        </pc:spChg>
        <pc:spChg chg="add mod">
          <ac:chgData name="Johann Steinicke" userId="0b619f12f168c177" providerId="LiveId" clId="{6BF98840-0A87-43FC-96D9-8DC39F231007}" dt="2023-01-29T12:45:19.969" v="277" actId="1076"/>
          <ac:spMkLst>
            <pc:docMk/>
            <pc:sldMk cId="114769864" sldId="306"/>
            <ac:spMk id="6" creationId="{9654D9D9-27E0-1856-704A-EBAE6E03174B}"/>
          </ac:spMkLst>
        </pc:spChg>
        <pc:spChg chg="add del">
          <ac:chgData name="Johann Steinicke" userId="0b619f12f168c177" providerId="LiveId" clId="{6BF98840-0A87-43FC-96D9-8DC39F231007}" dt="2023-01-31T12:01:01.967" v="624" actId="26606"/>
          <ac:spMkLst>
            <pc:docMk/>
            <pc:sldMk cId="114769864" sldId="306"/>
            <ac:spMk id="9" creationId="{1C2647E2-7D2F-4C4F-872B-ACE1717F5E98}"/>
          </ac:spMkLst>
        </pc:spChg>
        <pc:spChg chg="add del">
          <ac:chgData name="Johann Steinicke" userId="0b619f12f168c177" providerId="LiveId" clId="{6BF98840-0A87-43FC-96D9-8DC39F231007}" dt="2023-01-31T12:01:01.967" v="624" actId="26606"/>
          <ac:spMkLst>
            <pc:docMk/>
            <pc:sldMk cId="114769864" sldId="306"/>
            <ac:spMk id="10" creationId="{77D413C2-1363-4D2E-97D4-7F3549760ED2}"/>
          </ac:spMkLst>
        </pc:spChg>
        <pc:spChg chg="add del">
          <ac:chgData name="Johann Steinicke" userId="0b619f12f168c177" providerId="LiveId" clId="{6BF98840-0A87-43FC-96D9-8DC39F231007}" dt="2023-01-29T16:50:05.038" v="332"/>
          <ac:spMkLst>
            <pc:docMk/>
            <pc:sldMk cId="114769864" sldId="306"/>
            <ac:spMk id="11" creationId="{426C983B-669F-4099-AB0F-EE924B3B6B65}"/>
          </ac:spMkLst>
        </pc:spChg>
        <pc:spChg chg="add">
          <ac:chgData name="Johann Steinicke" userId="0b619f12f168c177" providerId="LiveId" clId="{6BF98840-0A87-43FC-96D9-8DC39F231007}" dt="2023-01-31T12:01:06.997" v="627" actId="26606"/>
          <ac:spMkLst>
            <pc:docMk/>
            <pc:sldMk cId="114769864" sldId="306"/>
            <ac:spMk id="12" creationId="{B7743172-17A8-4FA4-8434-B813E03B7665}"/>
          </ac:spMkLst>
        </pc:spChg>
        <pc:spChg chg="add del">
          <ac:chgData name="Johann Steinicke" userId="0b619f12f168c177" providerId="LiveId" clId="{6BF98840-0A87-43FC-96D9-8DC39F231007}" dt="2023-01-29T16:50:05.038" v="332"/>
          <ac:spMkLst>
            <pc:docMk/>
            <pc:sldMk cId="114769864" sldId="306"/>
            <ac:spMk id="13" creationId="{FC1F8E27-8303-4D52-BCC3-97F6D77EF129}"/>
          </ac:spMkLst>
        </pc:spChg>
        <pc:spChg chg="add">
          <ac:chgData name="Johann Steinicke" userId="0b619f12f168c177" providerId="LiveId" clId="{6BF98840-0A87-43FC-96D9-8DC39F231007}" dt="2023-01-31T12:01:06.997" v="627" actId="26606"/>
          <ac:spMkLst>
            <pc:docMk/>
            <pc:sldMk cId="114769864" sldId="306"/>
            <ac:spMk id="14" creationId="{4CE1233C-FD2F-489E-BFDE-086F5FED6491}"/>
          </ac:spMkLst>
        </pc:spChg>
        <pc:spChg chg="add del">
          <ac:chgData name="Johann Steinicke" userId="0b619f12f168c177" providerId="LiveId" clId="{6BF98840-0A87-43FC-96D9-8DC39F231007}" dt="2023-01-29T16:50:05.038" v="332"/>
          <ac:spMkLst>
            <pc:docMk/>
            <pc:sldMk cId="114769864" sldId="306"/>
            <ac:spMk id="15" creationId="{4A5E1CEE-750A-4BE0-A649-AD40A7A9F3F0}"/>
          </ac:spMkLst>
        </pc:spChg>
        <pc:picChg chg="add mod">
          <ac:chgData name="Johann Steinicke" userId="0b619f12f168c177" providerId="LiveId" clId="{6BF98840-0A87-43FC-96D9-8DC39F231007}" dt="2023-02-12T11:41:13.373" v="3177" actId="1076"/>
          <ac:picMkLst>
            <pc:docMk/>
            <pc:sldMk cId="114769864" sldId="306"/>
            <ac:picMk id="4" creationId="{1FBD4CE9-48BF-3568-40E2-9AA341B0F5E1}"/>
          </ac:picMkLst>
        </pc:picChg>
        <pc:picChg chg="add mod">
          <ac:chgData name="Johann Steinicke" userId="0b619f12f168c177" providerId="LiveId" clId="{6BF98840-0A87-43FC-96D9-8DC39F231007}" dt="2023-02-12T11:42:35.081" v="3190" actId="1076"/>
          <ac:picMkLst>
            <pc:docMk/>
            <pc:sldMk cId="114769864" sldId="306"/>
            <ac:picMk id="7" creationId="{8F114C97-EA7C-ED55-489D-582714C30952}"/>
          </ac:picMkLst>
        </pc:picChg>
        <pc:picChg chg="add del mod">
          <ac:chgData name="Johann Steinicke" userId="0b619f12f168c177" providerId="LiveId" clId="{6BF98840-0A87-43FC-96D9-8DC39F231007}" dt="2023-01-29T16:36:01.096" v="294" actId="478"/>
          <ac:picMkLst>
            <pc:docMk/>
            <pc:sldMk cId="114769864" sldId="306"/>
            <ac:picMk id="8" creationId="{C2A27B9D-BCF6-E2F1-4441-781A8177D348}"/>
          </ac:picMkLst>
        </pc:picChg>
      </pc:sldChg>
      <pc:sldChg chg="addSp delSp modSp mod modTransition setBg modAnim modNotesTx">
        <pc:chgData name="Johann Steinicke" userId="0b619f12f168c177" providerId="LiveId" clId="{6BF98840-0A87-43FC-96D9-8DC39F231007}" dt="2023-03-09T11:06:09.447" v="10597" actId="1076"/>
        <pc:sldMkLst>
          <pc:docMk/>
          <pc:sldMk cId="1613598062" sldId="307"/>
        </pc:sldMkLst>
        <pc:spChg chg="mod">
          <ac:chgData name="Johann Steinicke" userId="0b619f12f168c177" providerId="LiveId" clId="{6BF98840-0A87-43FC-96D9-8DC39F231007}" dt="2023-03-09T11:06:04.005" v="10596" actId="1076"/>
          <ac:spMkLst>
            <pc:docMk/>
            <pc:sldMk cId="1613598062" sldId="307"/>
            <ac:spMk id="3" creationId="{1DDBBC93-70DF-4E4E-98E3-08124185AB18}"/>
          </ac:spMkLst>
        </pc:spChg>
        <pc:spChg chg="mod ord">
          <ac:chgData name="Johann Steinicke" userId="0b619f12f168c177" providerId="LiveId" clId="{6BF98840-0A87-43FC-96D9-8DC39F231007}" dt="2023-03-09T11:06:09.447" v="10597" actId="1076"/>
          <ac:spMkLst>
            <pc:docMk/>
            <pc:sldMk cId="1613598062" sldId="307"/>
            <ac:spMk id="4" creationId="{65DE74E9-AA78-46C1-845A-0B72FA8AF35E}"/>
          </ac:spMkLst>
        </pc:spChg>
        <pc:spChg chg="del mod">
          <ac:chgData name="Johann Steinicke" userId="0b619f12f168c177" providerId="LiveId" clId="{6BF98840-0A87-43FC-96D9-8DC39F231007}" dt="2023-02-12T11:44:27.766" v="3194" actId="478"/>
          <ac:spMkLst>
            <pc:docMk/>
            <pc:sldMk cId="1613598062" sldId="307"/>
            <ac:spMk id="8" creationId="{AEEDFC2F-FF0A-4EC9-A0BB-0AA2B1E6BA4A}"/>
          </ac:spMkLst>
        </pc:spChg>
        <pc:spChg chg="mod">
          <ac:chgData name="Johann Steinicke" userId="0b619f12f168c177" providerId="LiveId" clId="{6BF98840-0A87-43FC-96D9-8DC39F231007}" dt="2023-03-02T19:47:48.010" v="9704" actId="26606"/>
          <ac:spMkLst>
            <pc:docMk/>
            <pc:sldMk cId="1613598062" sldId="307"/>
            <ac:spMk id="9" creationId="{6DCF8D89-56D9-4E2B-9838-07DFB6E9D2BB}"/>
          </ac:spMkLst>
        </pc:spChg>
        <pc:spChg chg="mod ord">
          <ac:chgData name="Johann Steinicke" userId="0b619f12f168c177" providerId="LiveId" clId="{6BF98840-0A87-43FC-96D9-8DC39F231007}" dt="2023-03-02T19:47:48.010" v="9704" actId="26606"/>
          <ac:spMkLst>
            <pc:docMk/>
            <pc:sldMk cId="1613598062" sldId="307"/>
            <ac:spMk id="28" creationId="{607B84DF-3B1C-1BC5-9C3F-E0A9FA911700}"/>
          </ac:spMkLst>
        </pc:spChg>
        <pc:spChg chg="add">
          <ac:chgData name="Johann Steinicke" userId="0b619f12f168c177" providerId="LiveId" clId="{6BF98840-0A87-43FC-96D9-8DC39F231007}" dt="2023-03-02T19:47:48.010" v="9704" actId="26606"/>
          <ac:spMkLst>
            <pc:docMk/>
            <pc:sldMk cId="1613598062" sldId="307"/>
            <ac:spMk id="30" creationId="{53576798-7F98-4C7F-B6C7-6D41B5A7E927}"/>
          </ac:spMkLst>
        </pc:spChg>
        <pc:spChg chg="add del">
          <ac:chgData name="Johann Steinicke" userId="0b619f12f168c177" providerId="LiveId" clId="{6BF98840-0A87-43FC-96D9-8DC39F231007}" dt="2023-02-06T11:50:12.671" v="675" actId="26606"/>
          <ac:spMkLst>
            <pc:docMk/>
            <pc:sldMk cId="1613598062" sldId="307"/>
            <ac:spMk id="33" creationId="{53576798-7F98-4C7F-B6C7-6D41B5A7E927}"/>
          </ac:spMkLst>
        </pc:spChg>
        <pc:picChg chg="add mod">
          <ac:chgData name="Johann Steinicke" userId="0b619f12f168c177" providerId="LiveId" clId="{6BF98840-0A87-43FC-96D9-8DC39F231007}" dt="2023-03-02T19:50:55.925" v="9714"/>
          <ac:picMkLst>
            <pc:docMk/>
            <pc:sldMk cId="1613598062" sldId="307"/>
            <ac:picMk id="2" creationId="{B6D9D2C7-453B-6C69-D4FF-B7E1A6F2B418}"/>
          </ac:picMkLst>
        </pc:picChg>
        <pc:picChg chg="mod ord">
          <ac:chgData name="Johann Steinicke" userId="0b619f12f168c177" providerId="LiveId" clId="{6BF98840-0A87-43FC-96D9-8DC39F231007}" dt="2023-03-02T19:49:34.287" v="9710" actId="1076"/>
          <ac:picMkLst>
            <pc:docMk/>
            <pc:sldMk cId="1613598062" sldId="307"/>
            <ac:picMk id="15" creationId="{5F8D4492-8DBB-A1B4-5E96-82C92D4448F0}"/>
          </ac:picMkLst>
        </pc:picChg>
      </pc:sldChg>
      <pc:sldChg chg="addSp delSp modSp mod modTransition setBg modAnim modNotesTx">
        <pc:chgData name="Johann Steinicke" userId="0b619f12f168c177" providerId="LiveId" clId="{6BF98840-0A87-43FC-96D9-8DC39F231007}" dt="2023-03-08T15:17:35.481" v="10550" actId="20577"/>
        <pc:sldMkLst>
          <pc:docMk/>
          <pc:sldMk cId="365334912" sldId="308"/>
        </pc:sldMkLst>
        <pc:spChg chg="mod">
          <ac:chgData name="Johann Steinicke" userId="0b619f12f168c177" providerId="LiveId" clId="{6BF98840-0A87-43FC-96D9-8DC39F231007}" dt="2023-02-06T11:51:18.037" v="709" actId="20577"/>
          <ac:spMkLst>
            <pc:docMk/>
            <pc:sldMk cId="365334912" sldId="308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2-26T10:14:13.047" v="9023" actId="5793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Johann Steinicke" userId="0b619f12f168c177" providerId="LiveId" clId="{6BF98840-0A87-43FC-96D9-8DC39F231007}" dt="2023-02-06T11:47:47.083" v="647" actId="478"/>
          <ac:spMkLst>
            <pc:docMk/>
            <pc:sldMk cId="365334912" sldId="308"/>
            <ac:spMk id="6" creationId="{C5D0B84D-0051-B1A1-2697-834E73C13DDB}"/>
          </ac:spMkLst>
        </pc:spChg>
        <pc:spChg chg="add">
          <ac:chgData name="Johann Steinicke" userId="0b619f12f168c177" providerId="LiveId" clId="{6BF98840-0A87-43FC-96D9-8DC39F231007}" dt="2023-02-06T11:50:47.483" v="677" actId="26606"/>
          <ac:spMkLst>
            <pc:docMk/>
            <pc:sldMk cId="365334912" sldId="308"/>
            <ac:spMk id="7" creationId="{53576798-7F98-4C7F-B6C7-6D41B5A7E927}"/>
          </ac:spMkLst>
        </pc:spChg>
        <pc:spChg chg="del mod">
          <ac:chgData name="Johann Steinicke" userId="0b619f12f168c177" providerId="LiveId" clId="{6BF98840-0A87-43FC-96D9-8DC39F231007}" dt="2023-02-06T11:47:43.175" v="646" actId="478"/>
          <ac:spMkLst>
            <pc:docMk/>
            <pc:sldMk cId="365334912" sldId="308"/>
            <ac:spMk id="9" creationId="{D45C472E-4078-40A0-83A2-652E8356EDCB}"/>
          </ac:spMkLst>
        </pc:spChg>
        <pc:spChg chg="del mod">
          <ac:chgData name="Johann Steinicke" userId="0b619f12f168c177" providerId="LiveId" clId="{6BF98840-0A87-43FC-96D9-8DC39F231007}" dt="2023-02-06T11:48:11.369" v="667" actId="478"/>
          <ac:spMkLst>
            <pc:docMk/>
            <pc:sldMk cId="365334912" sldId="308"/>
            <ac:spMk id="10" creationId="{A8C7C3A0-5E78-49C8-B8D4-F3DF62B2BC93}"/>
          </ac:spMkLst>
        </pc:spChg>
        <pc:spChg chg="del mod">
          <ac:chgData name="Johann Steinicke" userId="0b619f12f168c177" providerId="LiveId" clId="{6BF98840-0A87-43FC-96D9-8DC39F231007}" dt="2023-02-06T11:48:23.440" v="668" actId="478"/>
          <ac:spMkLst>
            <pc:docMk/>
            <pc:sldMk cId="365334912" sldId="308"/>
            <ac:spMk id="11" creationId="{56AE2454-CE9A-4A6B-AB5A-349E0D967654}"/>
          </ac:spMkLst>
        </pc:spChg>
        <pc:graphicFrameChg chg="add del modGraphic">
          <ac:chgData name="Johann Steinicke" userId="0b619f12f168c177" providerId="LiveId" clId="{6BF98840-0A87-43FC-96D9-8DC39F231007}" dt="2023-02-06T12:05:55.175" v="746" actId="1032"/>
          <ac:graphicFrameMkLst>
            <pc:docMk/>
            <pc:sldMk cId="365334912" sldId="308"/>
            <ac:graphicFrameMk id="12" creationId="{DA1FBD8A-46C7-BC17-19FF-55405F9BA1BE}"/>
          </ac:graphicFrameMkLst>
        </pc:graphicFrameChg>
        <pc:picChg chg="add mod">
          <ac:chgData name="Johann Steinicke" userId="0b619f12f168c177" providerId="LiveId" clId="{6BF98840-0A87-43FC-96D9-8DC39F231007}" dt="2023-02-06T11:51:34.151" v="711" actId="1076"/>
          <ac:picMkLst>
            <pc:docMk/>
            <pc:sldMk cId="365334912" sldId="308"/>
            <ac:picMk id="2" creationId="{D9E0CB22-AD90-CE56-CFF5-6F71AA246C93}"/>
          </ac:picMkLst>
        </pc:picChg>
        <pc:picChg chg="add mod">
          <ac:chgData name="Johann Steinicke" userId="0b619f12f168c177" providerId="LiveId" clId="{6BF98840-0A87-43FC-96D9-8DC39F231007}" dt="2023-02-12T12:01:24.700" v="3235" actId="14100"/>
          <ac:picMkLst>
            <pc:docMk/>
            <pc:sldMk cId="365334912" sldId="308"/>
            <ac:picMk id="6" creationId="{9E5592B6-DB2C-06FC-CFB3-E18F433A176F}"/>
          </ac:picMkLst>
        </pc:picChg>
        <pc:picChg chg="del mod">
          <ac:chgData name="Johann Steinicke" userId="0b619f12f168c177" providerId="LiveId" clId="{6BF98840-0A87-43FC-96D9-8DC39F231007}" dt="2023-02-06T11:47:30.886" v="644" actId="478"/>
          <ac:picMkLst>
            <pc:docMk/>
            <pc:sldMk cId="365334912" sldId="308"/>
            <ac:picMk id="8" creationId="{B53D1AAB-32B2-4F04-828F-AB1C758AF004}"/>
          </ac:picMkLst>
        </pc:picChg>
      </pc:sldChg>
      <pc:sldChg chg="modSp del">
        <pc:chgData name="Johann Steinicke" userId="0b619f12f168c177" providerId="LiveId" clId="{6BF98840-0A87-43FC-96D9-8DC39F231007}" dt="2023-02-06T11:49:48.980" v="673" actId="47"/>
        <pc:sldMkLst>
          <pc:docMk/>
          <pc:sldMk cId="2227882511" sldId="309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27882511" sldId="309"/>
            <ac:spMk id="2" creationId="{C5F2FB0B-15EC-453B-BC9B-69AD35DDCEA3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27882511" sldId="309"/>
            <ac:spMk id="3" creationId="{05408798-0DB3-46BF-880E-7BB904D700F6}"/>
          </ac:spMkLst>
        </pc:spChg>
      </pc:sldChg>
      <pc:sldChg chg="modSp del">
        <pc:chgData name="Johann Steinicke" userId="0b619f12f168c177" providerId="LiveId" clId="{6BF98840-0A87-43FC-96D9-8DC39F231007}" dt="2023-02-12T11:45:49.827" v="3207" actId="47"/>
        <pc:sldMkLst>
          <pc:docMk/>
          <pc:sldMk cId="3561473475" sldId="310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61473475" sldId="310"/>
            <ac:spMk id="2" creationId="{94FDFB95-2803-4882-8DE6-333A75D37240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61473475" sldId="310"/>
            <ac:spMk id="3" creationId="{8AFC25C2-2815-4A92-A043-0CEC83591A94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61473475" sldId="310"/>
            <ac:spMk id="9" creationId="{A2055D38-CE59-4FC4-85CE-CF9DA81D858C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61473475" sldId="310"/>
            <ac:spMk id="10" creationId="{FE0D311A-C366-4A86-9404-C0F5CBF9C811}"/>
          </ac:spMkLst>
        </pc:sp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3561473475" sldId="310"/>
            <ac:picMk id="8" creationId="{8DD372BB-220C-48D2-B19A-562BE88C2109}"/>
          </ac:picMkLst>
        </pc:picChg>
      </pc:sldChg>
      <pc:sldChg chg="modSp del">
        <pc:chgData name="Johann Steinicke" userId="0b619f12f168c177" providerId="LiveId" clId="{6BF98840-0A87-43FC-96D9-8DC39F231007}" dt="2023-02-12T11:45:40.889" v="3201" actId="47"/>
        <pc:sldMkLst>
          <pc:docMk/>
          <pc:sldMk cId="3584772686" sldId="311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84772686" sldId="311"/>
            <ac:spMk id="8" creationId="{50061247-EA4F-4DFA-AFCE-648487762CF7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84772686" sldId="311"/>
            <ac:spMk id="23" creationId="{249ACE4E-0038-4BA2-8883-8C3F73B79C44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3584772686" sldId="311"/>
            <ac:spMk id="24" creationId="{9A686A52-7630-4675-B383-8C2AD252EC1F}"/>
          </ac:spMkLst>
        </pc:sp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3584772686" sldId="311"/>
            <ac:picMk id="18" creationId="{B503D699-E643-4969-9463-5C6331D0C869}"/>
          </ac:picMkLst>
        </pc:pic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3584772686" sldId="311"/>
            <ac:picMk id="20" creationId="{B8714555-7486-4DD7-A96C-52C276483584}"/>
          </ac:picMkLst>
        </pc:pic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3584772686" sldId="311"/>
            <ac:picMk id="22" creationId="{D8AC51EB-1C22-4303-8354-FC97950C7DE6}"/>
          </ac:picMkLst>
        </pc:picChg>
      </pc:sldChg>
      <pc:sldChg chg="modSp del mod">
        <pc:chgData name="Johann Steinicke" userId="0b619f12f168c177" providerId="LiveId" clId="{6BF98840-0A87-43FC-96D9-8DC39F231007}" dt="2023-02-12T11:45:35.968" v="3200" actId="47"/>
        <pc:sldMkLst>
          <pc:docMk/>
          <pc:sldMk cId="927313156" sldId="312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927313156" sldId="312"/>
            <ac:spMk id="6" creationId="{FF777B66-94CB-491C-AC6B-BDAC98E21D57}"/>
          </ac:spMkLst>
        </pc:spChg>
        <pc:spChg chg="mod">
          <ac:chgData name="Johann Steinicke" userId="0b619f12f168c177" providerId="LiveId" clId="{6BF98840-0A87-43FC-96D9-8DC39F231007}" dt="2023-01-31T11:55:16.506" v="470" actId="27636"/>
          <ac:spMkLst>
            <pc:docMk/>
            <pc:sldMk cId="927313156" sldId="312"/>
            <ac:spMk id="7" creationId="{42AF1107-8D35-4E35-93C7-D3640946F742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927313156" sldId="312"/>
            <ac:spMk id="22" creationId="{692474E6-3035-46B8-9C05-9B4204E8ED39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927313156" sldId="312"/>
            <ac:spMk id="23" creationId="{DE8D546E-0F46-4CC0-B2B1-8B2430D00C0C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927313156" sldId="312"/>
            <ac:spMk id="24" creationId="{5D838446-B95D-4AB7-B8CA-D5804BB79A11}"/>
          </ac:spMkLst>
        </pc:sp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927313156" sldId="312"/>
            <ac:picMk id="9" creationId="{C82DA925-978C-48A9-98AD-0653B7A3D2D9}"/>
          </ac:picMkLst>
        </pc:pic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927313156" sldId="312"/>
            <ac:picMk id="11" creationId="{E63B7C3F-04A4-43F6-881D-FA11061CBAFA}"/>
          </ac:picMkLst>
        </pc:pic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927313156" sldId="312"/>
            <ac:picMk id="13" creationId="{E02C4914-F076-4415-9C5D-A9BDB6CC6110}"/>
          </ac:picMkLst>
        </pc:picChg>
        <pc:picChg chg="mod">
          <ac:chgData name="Johann Steinicke" userId="0b619f12f168c177" providerId="LiveId" clId="{6BF98840-0A87-43FC-96D9-8DC39F231007}" dt="2023-01-31T11:55:16.225" v="467"/>
          <ac:picMkLst>
            <pc:docMk/>
            <pc:sldMk cId="927313156" sldId="312"/>
            <ac:picMk id="15" creationId="{3D15FDC1-74B5-4FD8-BD17-0E2502C411A6}"/>
          </ac:picMkLst>
        </pc:picChg>
      </pc:sldChg>
      <pc:sldChg chg="modSp del">
        <pc:chgData name="Johann Steinicke" userId="0b619f12f168c177" providerId="LiveId" clId="{6BF98840-0A87-43FC-96D9-8DC39F231007}" dt="2023-02-12T11:45:47.380" v="3205" actId="47"/>
        <pc:sldMkLst>
          <pc:docMk/>
          <pc:sldMk cId="2270028676" sldId="313"/>
        </pc:sldMkLst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70028676" sldId="313"/>
            <ac:spMk id="2" creationId="{80F287FE-1EFA-4C15-BFDD-1EE3F2D37BF1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70028676" sldId="313"/>
            <ac:spMk id="4" creationId="{2F8D5D16-EDC5-46DE-A0B9-0765F4F59BB7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70028676" sldId="313"/>
            <ac:spMk id="5" creationId="{63B7C214-9C4B-410D-816A-6B3C8059C7BA}"/>
          </ac:spMkLst>
        </pc:spChg>
        <pc:spChg chg="mod">
          <ac:chgData name="Johann Steinicke" userId="0b619f12f168c177" providerId="LiveId" clId="{6BF98840-0A87-43FC-96D9-8DC39F231007}" dt="2023-01-31T11:55:16.225" v="467"/>
          <ac:spMkLst>
            <pc:docMk/>
            <pc:sldMk cId="2270028676" sldId="313"/>
            <ac:spMk id="6" creationId="{8DE31DF2-0419-4016-924C-21929AC1EBFC}"/>
          </ac:spMkLst>
        </pc:spChg>
        <pc:graphicFrameChg chg="mod">
          <ac:chgData name="Johann Steinicke" userId="0b619f12f168c177" providerId="LiveId" clId="{6BF98840-0A87-43FC-96D9-8DC39F231007}" dt="2023-01-31T11:55:16.225" v="467"/>
          <ac:graphicFrameMkLst>
            <pc:docMk/>
            <pc:sldMk cId="2270028676" sldId="313"/>
            <ac:graphicFrameMk id="7" creationId="{03C6056F-38E4-47B4-87B7-F1F7D129B648}"/>
          </ac:graphicFrameMkLst>
        </pc:graphicFrameChg>
      </pc:sldChg>
      <pc:sldChg chg="addSp delSp modSp add del mod setBg">
        <pc:chgData name="Johann Steinicke" userId="0b619f12f168c177" providerId="LiveId" clId="{6BF98840-0A87-43FC-96D9-8DC39F231007}" dt="2023-02-12T11:45:55.300" v="3209" actId="47"/>
        <pc:sldMkLst>
          <pc:docMk/>
          <pc:sldMk cId="2372710921" sldId="314"/>
        </pc:sldMkLst>
        <pc:spChg chg="mod">
          <ac:chgData name="Johann Steinicke" userId="0b619f12f168c177" providerId="LiveId" clId="{6BF98840-0A87-43FC-96D9-8DC39F231007}" dt="2023-02-06T12:14:38.068" v="928" actId="20577"/>
          <ac:spMkLst>
            <pc:docMk/>
            <pc:sldMk cId="2372710921" sldId="314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2-06T11:48:54.732" v="670" actId="26606"/>
          <ac:spMkLst>
            <pc:docMk/>
            <pc:sldMk cId="2372710921" sldId="314"/>
            <ac:spMk id="4" creationId="{B0881FA9-F3B0-4912-B0E1-352094195C30}"/>
          </ac:spMkLst>
        </pc:spChg>
        <pc:spChg chg="add del">
          <ac:chgData name="Johann Steinicke" userId="0b619f12f168c177" providerId="LiveId" clId="{6BF98840-0A87-43FC-96D9-8DC39F231007}" dt="2023-02-06T11:50:36.778" v="676" actId="26606"/>
          <ac:spMkLst>
            <pc:docMk/>
            <pc:sldMk cId="2372710921" sldId="314"/>
            <ac:spMk id="9" creationId="{53576798-7F98-4C7F-B6C7-6D41B5A7E927}"/>
          </ac:spMkLst>
        </pc:spChg>
        <pc:spChg chg="add del">
          <ac:chgData name="Johann Steinicke" userId="0b619f12f168c177" providerId="LiveId" clId="{6BF98840-0A87-43FC-96D9-8DC39F231007}" dt="2023-02-06T11:52:14.610" v="718" actId="26606"/>
          <ac:spMkLst>
            <pc:docMk/>
            <pc:sldMk cId="2372710921" sldId="314"/>
            <ac:spMk id="14" creationId="{53576798-7F98-4C7F-B6C7-6D41B5A7E927}"/>
          </ac:spMkLst>
        </pc:spChg>
        <pc:spChg chg="add">
          <ac:chgData name="Johann Steinicke" userId="0b619f12f168c177" providerId="LiveId" clId="{6BF98840-0A87-43FC-96D9-8DC39F231007}" dt="2023-02-06T11:52:14.610" v="718" actId="26606"/>
          <ac:spMkLst>
            <pc:docMk/>
            <pc:sldMk cId="2372710921" sldId="314"/>
            <ac:spMk id="19" creationId="{53576798-7F98-4C7F-B6C7-6D41B5A7E927}"/>
          </ac:spMkLst>
        </pc:spChg>
        <pc:picChg chg="mod">
          <ac:chgData name="Johann Steinicke" userId="0b619f12f168c177" providerId="LiveId" clId="{6BF98840-0A87-43FC-96D9-8DC39F231007}" dt="2023-02-06T11:50:36.778" v="676" actId="26606"/>
          <ac:picMkLst>
            <pc:docMk/>
            <pc:sldMk cId="2372710921" sldId="314"/>
            <ac:picMk id="2" creationId="{D9E0CB22-AD90-CE56-CFF5-6F71AA246C93}"/>
          </ac:picMkLst>
        </pc:picChg>
      </pc:sldChg>
      <pc:sldChg chg="addSp delSp modSp add del mod modTransition setBg delDesignElem">
        <pc:chgData name="Johann Steinicke" userId="0b619f12f168c177" providerId="LiveId" clId="{6BF98840-0A87-43FC-96D9-8DC39F231007}" dt="2023-02-24T10:58:16.111" v="8592" actId="47"/>
        <pc:sldMkLst>
          <pc:docMk/>
          <pc:sldMk cId="1177152324" sldId="315"/>
        </pc:sldMkLst>
        <pc:spChg chg="mod">
          <ac:chgData name="Johann Steinicke" userId="0b619f12f168c177" providerId="LiveId" clId="{6BF98840-0A87-43FC-96D9-8DC39F231007}" dt="2023-02-12T12:02:23.153" v="3240" actId="1076"/>
          <ac:spMkLst>
            <pc:docMk/>
            <pc:sldMk cId="1177152324" sldId="315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2-06T11:52:12.051" v="717" actId="26606"/>
          <ac:spMkLst>
            <pc:docMk/>
            <pc:sldMk cId="1177152324" sldId="315"/>
            <ac:spMk id="4" creationId="{B0881FA9-F3B0-4912-B0E1-352094195C30}"/>
          </ac:spMkLst>
        </pc:spChg>
        <pc:spChg chg="del">
          <ac:chgData name="Johann Steinicke" userId="0b619f12f168c177" providerId="LiveId" clId="{6BF98840-0A87-43FC-96D9-8DC39F231007}" dt="2023-02-06T11:51:57.084" v="713"/>
          <ac:spMkLst>
            <pc:docMk/>
            <pc:sldMk cId="1177152324" sldId="315"/>
            <ac:spMk id="7" creationId="{53576798-7F98-4C7F-B6C7-6D41B5A7E927}"/>
          </ac:spMkLst>
        </pc:spChg>
        <pc:spChg chg="add">
          <ac:chgData name="Johann Steinicke" userId="0b619f12f168c177" providerId="LiveId" clId="{6BF98840-0A87-43FC-96D9-8DC39F231007}" dt="2023-02-06T11:52:12.051" v="717" actId="26606"/>
          <ac:spMkLst>
            <pc:docMk/>
            <pc:sldMk cId="1177152324" sldId="315"/>
            <ac:spMk id="9" creationId="{53576798-7F98-4C7F-B6C7-6D41B5A7E927}"/>
          </ac:spMkLst>
        </pc:spChg>
        <pc:picChg chg="mod">
          <ac:chgData name="Johann Steinicke" userId="0b619f12f168c177" providerId="LiveId" clId="{6BF98840-0A87-43FC-96D9-8DC39F231007}" dt="2023-02-06T11:52:12.051" v="717" actId="26606"/>
          <ac:picMkLst>
            <pc:docMk/>
            <pc:sldMk cId="1177152324" sldId="315"/>
            <ac:picMk id="2" creationId="{D9E0CB22-AD90-CE56-CFF5-6F71AA246C93}"/>
          </ac:picMkLst>
        </pc:picChg>
        <pc:picChg chg="add mod">
          <ac:chgData name="Johann Steinicke" userId="0b619f12f168c177" providerId="LiveId" clId="{6BF98840-0A87-43FC-96D9-8DC39F231007}" dt="2023-02-12T12:02:27.180" v="3241"/>
          <ac:picMkLst>
            <pc:docMk/>
            <pc:sldMk cId="1177152324" sldId="315"/>
            <ac:picMk id="5" creationId="{477E0380-F2B5-FC89-67D3-120B65B52FE7}"/>
          </ac:picMkLst>
        </pc:picChg>
      </pc:sldChg>
      <pc:sldChg chg="addSp delSp modSp add mod ord modTransition setBg delAnim modAnim delDesignElem">
        <pc:chgData name="Johann Steinicke" userId="0b619f12f168c177" providerId="LiveId" clId="{6BF98840-0A87-43FC-96D9-8DC39F231007}" dt="2023-02-21T10:26:41.230" v="8503" actId="20577"/>
        <pc:sldMkLst>
          <pc:docMk/>
          <pc:sldMk cId="2268363258" sldId="316"/>
        </pc:sldMkLst>
        <pc:spChg chg="del mod">
          <ac:chgData name="Johann Steinicke" userId="0b619f12f168c177" providerId="LiveId" clId="{6BF98840-0A87-43FC-96D9-8DC39F231007}" dt="2023-02-13T15:43:37.272" v="5181" actId="478"/>
          <ac:spMkLst>
            <pc:docMk/>
            <pc:sldMk cId="2268363258" sldId="316"/>
            <ac:spMk id="3" creationId="{0115FF41-AFA4-4D25-AB42-AB034F4B4FEC}"/>
          </ac:spMkLst>
        </pc:spChg>
        <pc:spChg chg="del mod">
          <ac:chgData name="Johann Steinicke" userId="0b619f12f168c177" providerId="LiveId" clId="{6BF98840-0A87-43FC-96D9-8DC39F231007}" dt="2023-02-12T19:03:11.280" v="3286" actId="478"/>
          <ac:spMkLst>
            <pc:docMk/>
            <pc:sldMk cId="2268363258" sldId="316"/>
            <ac:spMk id="4" creationId="{B0881FA9-F3B0-4912-B0E1-352094195C30}"/>
          </ac:spMkLst>
        </pc:spChg>
        <pc:spChg chg="add del mod">
          <ac:chgData name="Johann Steinicke" userId="0b619f12f168c177" providerId="LiveId" clId="{6BF98840-0A87-43FC-96D9-8DC39F231007}" dt="2023-02-13T15:43:47.607" v="5184" actId="478"/>
          <ac:spMkLst>
            <pc:docMk/>
            <pc:sldMk cId="2268363258" sldId="316"/>
            <ac:spMk id="6" creationId="{F27D672A-E150-749D-CE7E-64C3171D84BB}"/>
          </ac:spMkLst>
        </pc:spChg>
        <pc:spChg chg="del">
          <ac:chgData name="Johann Steinicke" userId="0b619f12f168c177" providerId="LiveId" clId="{6BF98840-0A87-43FC-96D9-8DC39F231007}" dt="2023-02-06T11:52:01.235" v="715"/>
          <ac:spMkLst>
            <pc:docMk/>
            <pc:sldMk cId="2268363258" sldId="316"/>
            <ac:spMk id="7" creationId="{53576798-7F98-4C7F-B6C7-6D41B5A7E927}"/>
          </ac:spMkLst>
        </pc:spChg>
        <pc:spChg chg="add mod">
          <ac:chgData name="Johann Steinicke" userId="0b619f12f168c177" providerId="LiveId" clId="{6BF98840-0A87-43FC-96D9-8DC39F231007}" dt="2023-02-21T10:26:41.230" v="8503" actId="20577"/>
          <ac:spMkLst>
            <pc:docMk/>
            <pc:sldMk cId="2268363258" sldId="316"/>
            <ac:spMk id="7" creationId="{6EC2599E-5B32-EDED-D945-C6587C72BC90}"/>
          </ac:spMkLst>
        </pc:spChg>
        <pc:spChg chg="add del">
          <ac:chgData name="Johann Steinicke" userId="0b619f12f168c177" providerId="LiveId" clId="{6BF98840-0A87-43FC-96D9-8DC39F231007}" dt="2023-02-06T12:03:17.269" v="744" actId="26606"/>
          <ac:spMkLst>
            <pc:docMk/>
            <pc:sldMk cId="2268363258" sldId="316"/>
            <ac:spMk id="9" creationId="{53576798-7F98-4C7F-B6C7-6D41B5A7E927}"/>
          </ac:spMkLst>
        </pc:spChg>
        <pc:spChg chg="add">
          <ac:chgData name="Johann Steinicke" userId="0b619f12f168c177" providerId="LiveId" clId="{6BF98840-0A87-43FC-96D9-8DC39F231007}" dt="2023-02-06T12:03:17.269" v="744" actId="26606"/>
          <ac:spMkLst>
            <pc:docMk/>
            <pc:sldMk cId="2268363258" sldId="316"/>
            <ac:spMk id="14" creationId="{53576798-7F98-4C7F-B6C7-6D41B5A7E927}"/>
          </ac:spMkLst>
        </pc:spChg>
        <pc:graphicFrameChg chg="add del mod modGraphic">
          <ac:chgData name="Johann Steinicke" userId="0b619f12f168c177" providerId="LiveId" clId="{6BF98840-0A87-43FC-96D9-8DC39F231007}" dt="2023-02-13T15:43:42.495" v="5183" actId="478"/>
          <ac:graphicFrameMkLst>
            <pc:docMk/>
            <pc:sldMk cId="2268363258" sldId="316"/>
            <ac:graphicFrameMk id="2" creationId="{0D649E73-D4E8-29B3-83C9-067257341105}"/>
          </ac:graphicFrameMkLst>
        </pc:graphicFrameChg>
        <pc:graphicFrameChg chg="add del mod modGraphic">
          <ac:chgData name="Johann Steinicke" userId="0b619f12f168c177" providerId="LiveId" clId="{6BF98840-0A87-43FC-96D9-8DC39F231007}" dt="2023-02-13T15:46:24.539" v="5228" actId="478"/>
          <ac:graphicFrameMkLst>
            <pc:docMk/>
            <pc:sldMk cId="2268363258" sldId="316"/>
            <ac:graphicFrameMk id="8" creationId="{B5AF7BC9-EAE2-EB2F-1350-28F2D7C08586}"/>
          </ac:graphicFrameMkLst>
        </pc:graphicFrameChg>
        <pc:graphicFrameChg chg="add mod modGraphic">
          <ac:chgData name="Johann Steinicke" userId="0b619f12f168c177" providerId="LiveId" clId="{6BF98840-0A87-43FC-96D9-8DC39F231007}" dt="2023-02-13T15:51:52.764" v="5376" actId="113"/>
          <ac:graphicFrameMkLst>
            <pc:docMk/>
            <pc:sldMk cId="2268363258" sldId="316"/>
            <ac:graphicFrameMk id="9" creationId="{4E960C4C-655F-8DB3-079F-6CD84C6E7DBE}"/>
          </ac:graphicFrameMkLst>
        </pc:graphicFrameChg>
        <pc:picChg chg="del mod">
          <ac:chgData name="Johann Steinicke" userId="0b619f12f168c177" providerId="LiveId" clId="{6BF98840-0A87-43FC-96D9-8DC39F231007}" dt="2023-02-12T19:02:54.345" v="3256" actId="478"/>
          <ac:picMkLst>
            <pc:docMk/>
            <pc:sldMk cId="2268363258" sldId="316"/>
            <ac:picMk id="2" creationId="{D9E0CB22-AD90-CE56-CFF5-6F71AA246C93}"/>
          </ac:picMkLst>
        </pc:picChg>
        <pc:picChg chg="add mod">
          <ac:chgData name="Johann Steinicke" userId="0b619f12f168c177" providerId="LiveId" clId="{6BF98840-0A87-43FC-96D9-8DC39F231007}" dt="2023-02-12T12:01:49.619" v="3237"/>
          <ac:picMkLst>
            <pc:docMk/>
            <pc:sldMk cId="2268363258" sldId="316"/>
            <ac:picMk id="5" creationId="{26B966B4-01BE-E134-1841-301A61CD4785}"/>
          </ac:picMkLst>
        </pc:picChg>
        <pc:picChg chg="add del mod">
          <ac:chgData name="Johann Steinicke" userId="0b619f12f168c177" providerId="LiveId" clId="{6BF98840-0A87-43FC-96D9-8DC39F231007}" dt="2023-02-12T19:06:32.169" v="3318" actId="478"/>
          <ac:picMkLst>
            <pc:docMk/>
            <pc:sldMk cId="2268363258" sldId="316"/>
            <ac:picMk id="6" creationId="{BBF2DB46-4ADC-0D52-C054-6AF59EBD9980}"/>
          </ac:picMkLst>
        </pc:picChg>
        <pc:picChg chg="add del mod">
          <ac:chgData name="Johann Steinicke" userId="0b619f12f168c177" providerId="LiveId" clId="{6BF98840-0A87-43FC-96D9-8DC39F231007}" dt="2023-02-12T19:10:16.340" v="3324" actId="478"/>
          <ac:picMkLst>
            <pc:docMk/>
            <pc:sldMk cId="2268363258" sldId="316"/>
            <ac:picMk id="7" creationId="{232ADF67-75AD-309A-A059-D9D3C9D83942}"/>
          </ac:picMkLst>
        </pc:picChg>
      </pc:sldChg>
      <pc:sldChg chg="addSp delSp modSp add mod modTransition setBg modAnim delDesignElem modNotesTx">
        <pc:chgData name="Johann Steinicke" userId="0b619f12f168c177" providerId="LiveId" clId="{6BF98840-0A87-43FC-96D9-8DC39F231007}" dt="2023-03-19T08:21:24.701" v="10862" actId="20577"/>
        <pc:sldMkLst>
          <pc:docMk/>
          <pc:sldMk cId="1815575182" sldId="317"/>
        </pc:sldMkLst>
        <pc:spChg chg="mod">
          <ac:chgData name="Johann Steinicke" userId="0b619f12f168c177" providerId="LiveId" clId="{6BF98840-0A87-43FC-96D9-8DC39F231007}" dt="2023-02-21T10:26:12.905" v="8492" actId="1076"/>
          <ac:spMkLst>
            <pc:docMk/>
            <pc:sldMk cId="1815575182" sldId="317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3-19T08:21:24.701" v="10862" actId="20577"/>
          <ac:spMkLst>
            <pc:docMk/>
            <pc:sldMk cId="1815575182" sldId="317"/>
            <ac:spMk id="4" creationId="{B0881FA9-F3B0-4912-B0E1-352094195C30}"/>
          </ac:spMkLst>
        </pc:spChg>
        <pc:spChg chg="del">
          <ac:chgData name="Johann Steinicke" userId="0b619f12f168c177" providerId="LiveId" clId="{6BF98840-0A87-43FC-96D9-8DC39F231007}" dt="2023-02-06T12:49:08.361" v="2305"/>
          <ac:spMkLst>
            <pc:docMk/>
            <pc:sldMk cId="1815575182" sldId="317"/>
            <ac:spMk id="7" creationId="{53576798-7F98-4C7F-B6C7-6D41B5A7E927}"/>
          </ac:spMkLst>
        </pc:spChg>
        <pc:spChg chg="add">
          <ac:chgData name="Johann Steinicke" userId="0b619f12f168c177" providerId="LiveId" clId="{6BF98840-0A87-43FC-96D9-8DC39F231007}" dt="2023-02-06T12:50:18.174" v="2328" actId="26606"/>
          <ac:spMkLst>
            <pc:docMk/>
            <pc:sldMk cId="1815575182" sldId="317"/>
            <ac:spMk id="9" creationId="{53576798-7F98-4C7F-B6C7-6D41B5A7E927}"/>
          </ac:spMkLst>
        </pc:spChg>
        <pc:picChg chg="mod">
          <ac:chgData name="Johann Steinicke" userId="0b619f12f168c177" providerId="LiveId" clId="{6BF98840-0A87-43FC-96D9-8DC39F231007}" dt="2023-02-06T12:50:18.174" v="2328" actId="26606"/>
          <ac:picMkLst>
            <pc:docMk/>
            <pc:sldMk cId="1815575182" sldId="317"/>
            <ac:picMk id="2" creationId="{D9E0CB22-AD90-CE56-CFF5-6F71AA246C93}"/>
          </ac:picMkLst>
        </pc:picChg>
        <pc:picChg chg="add mod">
          <ac:chgData name="Johann Steinicke" userId="0b619f12f168c177" providerId="LiveId" clId="{6BF98840-0A87-43FC-96D9-8DC39F231007}" dt="2023-02-12T12:01:38.186" v="3236"/>
          <ac:picMkLst>
            <pc:docMk/>
            <pc:sldMk cId="1815575182" sldId="317"/>
            <ac:picMk id="5" creationId="{E1940D49-D653-37AD-BFE6-EA0D4A9E19B9}"/>
          </ac:picMkLst>
        </pc:picChg>
      </pc:sldChg>
      <pc:sldChg chg="delSp modSp new del mod">
        <pc:chgData name="Johann Steinicke" userId="0b619f12f168c177" providerId="LiveId" clId="{6BF98840-0A87-43FC-96D9-8DC39F231007}" dt="2023-02-12T11:51:03.098" v="3225" actId="47"/>
        <pc:sldMkLst>
          <pc:docMk/>
          <pc:sldMk cId="3903534051" sldId="318"/>
        </pc:sldMkLst>
        <pc:spChg chg="del">
          <ac:chgData name="Johann Steinicke" userId="0b619f12f168c177" providerId="LiveId" clId="{6BF98840-0A87-43FC-96D9-8DC39F231007}" dt="2023-02-12T11:49:25.330" v="3213" actId="478"/>
          <ac:spMkLst>
            <pc:docMk/>
            <pc:sldMk cId="3903534051" sldId="318"/>
            <ac:spMk id="2" creationId="{C4213820-9250-005B-4A00-2D0E2519996F}"/>
          </ac:spMkLst>
        </pc:spChg>
        <pc:spChg chg="del">
          <ac:chgData name="Johann Steinicke" userId="0b619f12f168c177" providerId="LiveId" clId="{6BF98840-0A87-43FC-96D9-8DC39F231007}" dt="2023-02-12T11:49:16.124" v="3211" actId="478"/>
          <ac:spMkLst>
            <pc:docMk/>
            <pc:sldMk cId="3903534051" sldId="318"/>
            <ac:spMk id="3" creationId="{808FCB07-BCE8-3885-0512-281DFF1D6F7A}"/>
          </ac:spMkLst>
        </pc:spChg>
        <pc:spChg chg="del">
          <ac:chgData name="Johann Steinicke" userId="0b619f12f168c177" providerId="LiveId" clId="{6BF98840-0A87-43FC-96D9-8DC39F231007}" dt="2023-02-12T11:49:20.594" v="3212" actId="478"/>
          <ac:spMkLst>
            <pc:docMk/>
            <pc:sldMk cId="3903534051" sldId="318"/>
            <ac:spMk id="4" creationId="{3EBB3F79-D56A-D3B3-7E3B-3A7FE00DBB44}"/>
          </ac:spMkLst>
        </pc:spChg>
        <pc:spChg chg="del">
          <ac:chgData name="Johann Steinicke" userId="0b619f12f168c177" providerId="LiveId" clId="{6BF98840-0A87-43FC-96D9-8DC39F231007}" dt="2023-02-12T11:49:29.485" v="3214" actId="478"/>
          <ac:spMkLst>
            <pc:docMk/>
            <pc:sldMk cId="3903534051" sldId="318"/>
            <ac:spMk id="5" creationId="{4BF9E9B3-0C09-8BBD-7242-C33FB50B3E6C}"/>
          </ac:spMkLst>
        </pc:spChg>
        <pc:spChg chg="del mod">
          <ac:chgData name="Johann Steinicke" userId="0b619f12f168c177" providerId="LiveId" clId="{6BF98840-0A87-43FC-96D9-8DC39F231007}" dt="2023-02-12T11:49:43.097" v="3217" actId="478"/>
          <ac:spMkLst>
            <pc:docMk/>
            <pc:sldMk cId="3903534051" sldId="318"/>
            <ac:spMk id="6" creationId="{F702B1B0-3F75-BE9F-3A2D-B3CDFAA6B600}"/>
          </ac:spMkLst>
        </pc:spChg>
        <pc:spChg chg="del">
          <ac:chgData name="Johann Steinicke" userId="0b619f12f168c177" providerId="LiveId" clId="{6BF98840-0A87-43FC-96D9-8DC39F231007}" dt="2023-02-12T11:49:35.523" v="3215" actId="478"/>
          <ac:spMkLst>
            <pc:docMk/>
            <pc:sldMk cId="3903534051" sldId="318"/>
            <ac:spMk id="7" creationId="{633E91B3-4AF2-BE89-1A89-69F0AB436D30}"/>
          </ac:spMkLst>
        </pc:spChg>
      </pc:sldChg>
      <pc:sldChg chg="new del">
        <pc:chgData name="Johann Steinicke" userId="0b619f12f168c177" providerId="LiveId" clId="{6BF98840-0A87-43FC-96D9-8DC39F231007}" dt="2023-02-12T11:51:11.111" v="3226" actId="47"/>
        <pc:sldMkLst>
          <pc:docMk/>
          <pc:sldMk cId="2220156066" sldId="319"/>
        </pc:sldMkLst>
      </pc:sldChg>
      <pc:sldChg chg="addSp delSp modSp new del mod delAnim modAnim">
        <pc:chgData name="Johann Steinicke" userId="0b619f12f168c177" providerId="LiveId" clId="{6BF98840-0A87-43FC-96D9-8DC39F231007}" dt="2023-02-12T19:10:24.869" v="3325" actId="47"/>
        <pc:sldMkLst>
          <pc:docMk/>
          <pc:sldMk cId="1408801032" sldId="320"/>
        </pc:sldMkLst>
        <pc:spChg chg="del">
          <ac:chgData name="Johann Steinicke" userId="0b619f12f168c177" providerId="LiveId" clId="{6BF98840-0A87-43FC-96D9-8DC39F231007}" dt="2023-02-12T11:50:18.869" v="3220" actId="478"/>
          <ac:spMkLst>
            <pc:docMk/>
            <pc:sldMk cId="1408801032" sldId="320"/>
            <ac:spMk id="2" creationId="{CA80920E-E14B-47C5-0B2C-F1A4C0723D6C}"/>
          </ac:spMkLst>
        </pc:spChg>
        <pc:spChg chg="del mod">
          <ac:chgData name="Johann Steinicke" userId="0b619f12f168c177" providerId="LiveId" clId="{6BF98840-0A87-43FC-96D9-8DC39F231007}" dt="2023-02-12T11:50:24.532" v="3222" actId="478"/>
          <ac:spMkLst>
            <pc:docMk/>
            <pc:sldMk cId="1408801032" sldId="320"/>
            <ac:spMk id="3" creationId="{47760F25-621D-40A9-5393-AEB0ECDC284F}"/>
          </ac:spMkLst>
        </pc:spChg>
        <pc:spChg chg="del">
          <ac:chgData name="Johann Steinicke" userId="0b619f12f168c177" providerId="LiveId" clId="{6BF98840-0A87-43FC-96D9-8DC39F231007}" dt="2023-02-12T11:50:33.491" v="3224" actId="478"/>
          <ac:spMkLst>
            <pc:docMk/>
            <pc:sldMk cId="1408801032" sldId="320"/>
            <ac:spMk id="4" creationId="{392A2FAB-9D9B-EDDB-43DE-618A24B45F88}"/>
          </ac:spMkLst>
        </pc:spChg>
        <pc:spChg chg="del">
          <ac:chgData name="Johann Steinicke" userId="0b619f12f168c177" providerId="LiveId" clId="{6BF98840-0A87-43FC-96D9-8DC39F231007}" dt="2023-02-12T11:50:30.448" v="3223" actId="478"/>
          <ac:spMkLst>
            <pc:docMk/>
            <pc:sldMk cId="1408801032" sldId="320"/>
            <ac:spMk id="6" creationId="{E00B0F99-5F49-98EF-12F3-11A962611EED}"/>
          </ac:spMkLst>
        </pc:spChg>
        <pc:picChg chg="add del mod">
          <ac:chgData name="Johann Steinicke" userId="0b619f12f168c177" providerId="LiveId" clId="{6BF98840-0A87-43FC-96D9-8DC39F231007}" dt="2023-02-12T19:07:34.297" v="3320" actId="478"/>
          <ac:picMkLst>
            <pc:docMk/>
            <pc:sldMk cId="1408801032" sldId="320"/>
            <ac:picMk id="7" creationId="{CB572891-7701-F460-07A9-3BC142738AD5}"/>
          </ac:picMkLst>
        </pc:picChg>
      </pc:sldChg>
      <pc:sldChg chg="addSp delSp modSp add mod modTransition delAnim modAnim">
        <pc:chgData name="Johann Steinicke" userId="0b619f12f168c177" providerId="LiveId" clId="{6BF98840-0A87-43FC-96D9-8DC39F231007}" dt="2023-03-29T14:14:46.288" v="11050" actId="20577"/>
        <pc:sldMkLst>
          <pc:docMk/>
          <pc:sldMk cId="2305206461" sldId="321"/>
        </pc:sldMkLst>
        <pc:spChg chg="add del">
          <ac:chgData name="Johann Steinicke" userId="0b619f12f168c177" providerId="LiveId" clId="{6BF98840-0A87-43FC-96D9-8DC39F231007}" dt="2023-03-29T14:11:47.527" v="11030" actId="478"/>
          <ac:spMkLst>
            <pc:docMk/>
            <pc:sldMk cId="2305206461" sldId="321"/>
            <ac:spMk id="3" creationId="{2E40E6C6-EBB1-8D6E-1A10-C66AADD0F08D}"/>
          </ac:spMkLst>
        </pc:spChg>
        <pc:spChg chg="add del mod">
          <ac:chgData name="Johann Steinicke" userId="0b619f12f168c177" providerId="LiveId" clId="{6BF98840-0A87-43FC-96D9-8DC39F231007}" dt="2023-03-29T14:10:45.021" v="11028" actId="478"/>
          <ac:spMkLst>
            <pc:docMk/>
            <pc:sldMk cId="2305206461" sldId="321"/>
            <ac:spMk id="4" creationId="{B664090C-D495-A975-3FE0-02917512B923}"/>
          </ac:spMkLst>
        </pc:spChg>
        <pc:spChg chg="add del mod">
          <ac:chgData name="Johann Steinicke" userId="0b619f12f168c177" providerId="LiveId" clId="{6BF98840-0A87-43FC-96D9-8DC39F231007}" dt="2023-03-29T14:12:03.978" v="11034" actId="478"/>
          <ac:spMkLst>
            <pc:docMk/>
            <pc:sldMk cId="2305206461" sldId="321"/>
            <ac:spMk id="7" creationId="{9B29123F-150D-0252-9773-B67557397CED}"/>
          </ac:spMkLst>
        </pc:spChg>
        <pc:spChg chg="add del mod">
          <ac:chgData name="Johann Steinicke" userId="0b619f12f168c177" providerId="LiveId" clId="{6BF98840-0A87-43FC-96D9-8DC39F231007}" dt="2023-03-29T14:14:17.633" v="11038" actId="478"/>
          <ac:spMkLst>
            <pc:docMk/>
            <pc:sldMk cId="2305206461" sldId="321"/>
            <ac:spMk id="9" creationId="{12F92D1C-7D0C-1566-4B2C-C9375C34084B}"/>
          </ac:spMkLst>
        </pc:spChg>
        <pc:spChg chg="add mod">
          <ac:chgData name="Johann Steinicke" userId="0b619f12f168c177" providerId="LiveId" clId="{6BF98840-0A87-43FC-96D9-8DC39F231007}" dt="2023-03-29T14:14:46.288" v="11050" actId="20577"/>
          <ac:spMkLst>
            <pc:docMk/>
            <pc:sldMk cId="2305206461" sldId="321"/>
            <ac:spMk id="11" creationId="{CE2B2FF1-A159-D8C0-5D08-0EDD9FF2EAED}"/>
          </ac:spMkLst>
        </pc:spChg>
        <pc:picChg chg="add del mod">
          <ac:chgData name="Johann Steinicke" userId="0b619f12f168c177" providerId="LiveId" clId="{6BF98840-0A87-43FC-96D9-8DC39F231007}" dt="2023-02-14T09:06:08.636" v="6064" actId="478"/>
          <ac:picMkLst>
            <pc:docMk/>
            <pc:sldMk cId="2305206461" sldId="321"/>
            <ac:picMk id="2" creationId="{5D227550-9B4F-8F16-3F56-05C4DD25E357}"/>
          </ac:picMkLst>
        </pc:picChg>
        <pc:picChg chg="add del mod">
          <ac:chgData name="Johann Steinicke" userId="0b619f12f168c177" providerId="LiveId" clId="{6BF98840-0A87-43FC-96D9-8DC39F231007}" dt="2023-02-20T11:52:55.183" v="7778" actId="478"/>
          <ac:picMkLst>
            <pc:docMk/>
            <pc:sldMk cId="2305206461" sldId="321"/>
            <ac:picMk id="2" creationId="{B000CA94-2914-00B1-37C2-2C35B6DFE779}"/>
          </ac:picMkLst>
        </pc:picChg>
        <pc:picChg chg="add del mod">
          <ac:chgData name="Johann Steinicke" userId="0b619f12f168c177" providerId="LiveId" clId="{6BF98840-0A87-43FC-96D9-8DC39F231007}" dt="2023-03-29T13:59:07.885" v="11020" actId="478"/>
          <ac:picMkLst>
            <pc:docMk/>
            <pc:sldMk cId="2305206461" sldId="321"/>
            <ac:picMk id="2" creationId="{EBF85A68-6BDC-1979-95AD-585B10D3A055}"/>
          </ac:picMkLst>
        </pc:picChg>
        <pc:picChg chg="add del mod">
          <ac:chgData name="Johann Steinicke" userId="0b619f12f168c177" providerId="LiveId" clId="{6BF98840-0A87-43FC-96D9-8DC39F231007}" dt="2023-02-20T11:49:48.612" v="7776" actId="478"/>
          <ac:picMkLst>
            <pc:docMk/>
            <pc:sldMk cId="2305206461" sldId="321"/>
            <ac:picMk id="3" creationId="{0F48AAA6-A9F2-DE5A-201D-EA91BFDA8B95}"/>
          </ac:picMkLst>
        </pc:picChg>
        <pc:picChg chg="add del mod">
          <ac:chgData name="Johann Steinicke" userId="0b619f12f168c177" providerId="LiveId" clId="{6BF98840-0A87-43FC-96D9-8DC39F231007}" dt="2023-03-20T19:31:13.521" v="11007" actId="478"/>
          <ac:picMkLst>
            <pc:docMk/>
            <pc:sldMk cId="2305206461" sldId="321"/>
            <ac:picMk id="4" creationId="{C70587B3-B210-BCDB-3E8F-60D38FC51CAD}"/>
          </ac:picMkLst>
        </pc:picChg>
        <pc:picChg chg="del">
          <ac:chgData name="Johann Steinicke" userId="0b619f12f168c177" providerId="LiveId" clId="{6BF98840-0A87-43FC-96D9-8DC39F231007}" dt="2023-02-13T15:52:46.190" v="5378" actId="478"/>
          <ac:picMkLst>
            <pc:docMk/>
            <pc:sldMk cId="2305206461" sldId="321"/>
            <ac:picMk id="7" creationId="{CB572891-7701-F460-07A9-3BC142738AD5}"/>
          </ac:picMkLst>
        </pc:picChg>
      </pc:sldChg>
      <pc:sldChg chg="add del">
        <pc:chgData name="Johann Steinicke" userId="0b619f12f168c177" providerId="LiveId" clId="{6BF98840-0A87-43FC-96D9-8DC39F231007}" dt="2023-02-13T11:28:49.220" v="3394" actId="47"/>
        <pc:sldMkLst>
          <pc:docMk/>
          <pc:sldMk cId="312266318" sldId="322"/>
        </pc:sldMkLst>
      </pc:sldChg>
      <pc:sldChg chg="modSp add mod ord modTransition">
        <pc:chgData name="Johann Steinicke" userId="0b619f12f168c177" providerId="LiveId" clId="{6BF98840-0A87-43FC-96D9-8DC39F231007}" dt="2023-03-19T08:22:26.359" v="10899" actId="20577"/>
        <pc:sldMkLst>
          <pc:docMk/>
          <pc:sldMk cId="1041155089" sldId="323"/>
        </pc:sldMkLst>
        <pc:spChg chg="mod">
          <ac:chgData name="Johann Steinicke" userId="0b619f12f168c177" providerId="LiveId" clId="{6BF98840-0A87-43FC-96D9-8DC39F231007}" dt="2023-02-13T11:23:26.377" v="3333" actId="20577"/>
          <ac:spMkLst>
            <pc:docMk/>
            <pc:sldMk cId="1041155089" sldId="323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3-19T08:22:26.359" v="10899" actId="20577"/>
          <ac:spMkLst>
            <pc:docMk/>
            <pc:sldMk cId="1041155089" sldId="323"/>
            <ac:spMk id="4" creationId="{B0881FA9-F3B0-4912-B0E1-352094195C30}"/>
          </ac:spMkLst>
        </pc:spChg>
      </pc:sldChg>
      <pc:sldChg chg="addSp delSp modSp add del mod modTransition">
        <pc:chgData name="Johann Steinicke" userId="0b619f12f168c177" providerId="LiveId" clId="{6BF98840-0A87-43FC-96D9-8DC39F231007}" dt="2023-02-24T10:58:14.408" v="8591" actId="47"/>
        <pc:sldMkLst>
          <pc:docMk/>
          <pc:sldMk cId="1013315467" sldId="324"/>
        </pc:sldMkLst>
        <pc:spChg chg="del mod">
          <ac:chgData name="Johann Steinicke" userId="0b619f12f168c177" providerId="LiveId" clId="{6BF98840-0A87-43FC-96D9-8DC39F231007}" dt="2023-02-13T11:22:54.692" v="3329" actId="478"/>
          <ac:spMkLst>
            <pc:docMk/>
            <pc:sldMk cId="1013315467" sldId="324"/>
            <ac:spMk id="4" creationId="{B0881FA9-F3B0-4912-B0E1-352094195C30}"/>
          </ac:spMkLst>
        </pc:spChg>
        <pc:spChg chg="add mod">
          <ac:chgData name="Johann Steinicke" userId="0b619f12f168c177" providerId="LiveId" clId="{6BF98840-0A87-43FC-96D9-8DC39F231007}" dt="2023-02-13T11:22:54.692" v="3329" actId="478"/>
          <ac:spMkLst>
            <pc:docMk/>
            <pc:sldMk cId="1013315467" sldId="324"/>
            <ac:spMk id="7" creationId="{D5F4485E-EC49-E937-4A54-5068480F9AD7}"/>
          </ac:spMkLst>
        </pc:spChg>
        <pc:picChg chg="del">
          <ac:chgData name="Johann Steinicke" userId="0b619f12f168c177" providerId="LiveId" clId="{6BF98840-0A87-43FC-96D9-8DC39F231007}" dt="2023-02-13T11:22:59.500" v="3330" actId="478"/>
          <ac:picMkLst>
            <pc:docMk/>
            <pc:sldMk cId="1013315467" sldId="324"/>
            <ac:picMk id="2" creationId="{D9E0CB22-AD90-CE56-CFF5-6F71AA246C93}"/>
          </ac:picMkLst>
        </pc:picChg>
      </pc:sldChg>
      <pc:sldChg chg="add del modTransition">
        <pc:chgData name="Johann Steinicke" userId="0b619f12f168c177" providerId="LiveId" clId="{6BF98840-0A87-43FC-96D9-8DC39F231007}" dt="2023-02-24T10:58:12.893" v="8590" actId="47"/>
        <pc:sldMkLst>
          <pc:docMk/>
          <pc:sldMk cId="305292002" sldId="325"/>
        </pc:sldMkLst>
      </pc:sldChg>
      <pc:sldChg chg="addSp delSp modSp add mod modTransition modAnim">
        <pc:chgData name="Johann Steinicke" userId="0b619f12f168c177" providerId="LiveId" clId="{6BF98840-0A87-43FC-96D9-8DC39F231007}" dt="2023-02-26T10:32:14.937" v="9298" actId="14100"/>
        <pc:sldMkLst>
          <pc:docMk/>
          <pc:sldMk cId="530871252" sldId="326"/>
        </pc:sldMkLst>
        <pc:spChg chg="mod">
          <ac:chgData name="Johann Steinicke" userId="0b619f12f168c177" providerId="LiveId" clId="{6BF98840-0A87-43FC-96D9-8DC39F231007}" dt="2023-02-13T11:23:53.016" v="3361" actId="20577"/>
          <ac:spMkLst>
            <pc:docMk/>
            <pc:sldMk cId="530871252" sldId="326"/>
            <ac:spMk id="3" creationId="{0115FF41-AFA4-4D25-AB42-AB034F4B4FEC}"/>
          </ac:spMkLst>
        </pc:spChg>
        <pc:spChg chg="del">
          <ac:chgData name="Johann Steinicke" userId="0b619f12f168c177" providerId="LiveId" clId="{6BF98840-0A87-43FC-96D9-8DC39F231007}" dt="2023-02-13T11:24:06.568" v="3362" actId="478"/>
          <ac:spMkLst>
            <pc:docMk/>
            <pc:sldMk cId="530871252" sldId="326"/>
            <ac:spMk id="4" creationId="{B0881FA9-F3B0-4912-B0E1-352094195C30}"/>
          </ac:spMkLst>
        </pc:spChg>
        <pc:spChg chg="add del mod">
          <ac:chgData name="Johann Steinicke" userId="0b619f12f168c177" providerId="LiveId" clId="{6BF98840-0A87-43FC-96D9-8DC39F231007}" dt="2023-02-13T11:24:08.801" v="3363" actId="478"/>
          <ac:spMkLst>
            <pc:docMk/>
            <pc:sldMk cId="530871252" sldId="326"/>
            <ac:spMk id="7" creationId="{0C21E64E-9FBC-3402-9427-C23775298AB3}"/>
          </ac:spMkLst>
        </pc:spChg>
        <pc:spChg chg="add del mod">
          <ac:chgData name="Johann Steinicke" userId="0b619f12f168c177" providerId="LiveId" clId="{6BF98840-0A87-43FC-96D9-8DC39F231007}" dt="2023-02-13T12:40:34.152" v="4533" actId="478"/>
          <ac:spMkLst>
            <pc:docMk/>
            <pc:sldMk cId="530871252" sldId="326"/>
            <ac:spMk id="29" creationId="{E2C76303-7033-F065-0859-0B097565F866}"/>
          </ac:spMkLst>
        </pc:spChg>
        <pc:spChg chg="add mod">
          <ac:chgData name="Johann Steinicke" userId="0b619f12f168c177" providerId="LiveId" clId="{6BF98840-0A87-43FC-96D9-8DC39F231007}" dt="2023-02-13T12:41:55.037" v="4542"/>
          <ac:spMkLst>
            <pc:docMk/>
            <pc:sldMk cId="530871252" sldId="326"/>
            <ac:spMk id="34" creationId="{54B55233-5BA5-6253-1FA4-CD351E17598D}"/>
          </ac:spMkLst>
        </pc:spChg>
        <pc:spChg chg="add mod">
          <ac:chgData name="Johann Steinicke" userId="0b619f12f168c177" providerId="LiveId" clId="{6BF98840-0A87-43FC-96D9-8DC39F231007}" dt="2023-02-26T10:32:14.937" v="9298" actId="14100"/>
          <ac:spMkLst>
            <pc:docMk/>
            <pc:sldMk cId="530871252" sldId="326"/>
            <ac:spMk id="36" creationId="{AA903F64-59EC-2E9C-D603-220D59BF6E0D}"/>
          </ac:spMkLst>
        </pc:spChg>
        <pc:spChg chg="add del mod">
          <ac:chgData name="Johann Steinicke" userId="0b619f12f168c177" providerId="LiveId" clId="{6BF98840-0A87-43FC-96D9-8DC39F231007}" dt="2023-02-13T12:42:55.058" v="4546" actId="478"/>
          <ac:spMkLst>
            <pc:docMk/>
            <pc:sldMk cId="530871252" sldId="326"/>
            <ac:spMk id="37" creationId="{301A3A75-D551-B2A9-51D1-6AE821FD2A8B}"/>
          </ac:spMkLst>
        </pc:spChg>
        <pc:spChg chg="add mod">
          <ac:chgData name="Johann Steinicke" userId="0b619f12f168c177" providerId="LiveId" clId="{6BF98840-0A87-43FC-96D9-8DC39F231007}" dt="2023-02-13T12:43:16.894" v="4550" actId="1076"/>
          <ac:spMkLst>
            <pc:docMk/>
            <pc:sldMk cId="530871252" sldId="326"/>
            <ac:spMk id="38" creationId="{C7C581BE-D8F9-EF47-9305-C5E7767B107D}"/>
          </ac:spMkLst>
        </pc:spChg>
        <pc:picChg chg="del">
          <ac:chgData name="Johann Steinicke" userId="0b619f12f168c177" providerId="LiveId" clId="{6BF98840-0A87-43FC-96D9-8DC39F231007}" dt="2023-02-13T11:24:11.820" v="3364" actId="478"/>
          <ac:picMkLst>
            <pc:docMk/>
            <pc:sldMk cId="530871252" sldId="326"/>
            <ac:picMk id="2" creationId="{D9E0CB22-AD90-CE56-CFF5-6F71AA246C93}"/>
          </ac:picMkLst>
        </pc:picChg>
        <pc:picChg chg="add del mod">
          <ac:chgData name="Johann Steinicke" userId="0b619f12f168c177" providerId="LiveId" clId="{6BF98840-0A87-43FC-96D9-8DC39F231007}" dt="2023-02-13T11:44:46.280" v="3662" actId="478"/>
          <ac:picMkLst>
            <pc:docMk/>
            <pc:sldMk cId="530871252" sldId="326"/>
            <ac:picMk id="9" creationId="{3A283579-4D9A-74C5-093E-E490A648F327}"/>
          </ac:picMkLst>
        </pc:picChg>
        <pc:picChg chg="add del mod">
          <ac:chgData name="Johann Steinicke" userId="0b619f12f168c177" providerId="LiveId" clId="{6BF98840-0A87-43FC-96D9-8DC39F231007}" dt="2023-02-13T11:44:42.955" v="3661" actId="478"/>
          <ac:picMkLst>
            <pc:docMk/>
            <pc:sldMk cId="530871252" sldId="326"/>
            <ac:picMk id="11" creationId="{4770A9A9-EC2C-0002-7A9B-B602CD655EA8}"/>
          </ac:picMkLst>
        </pc:picChg>
        <pc:picChg chg="add del mod">
          <ac:chgData name="Johann Steinicke" userId="0b619f12f168c177" providerId="LiveId" clId="{6BF98840-0A87-43FC-96D9-8DC39F231007}" dt="2023-02-13T11:44:40.448" v="3660" actId="478"/>
          <ac:picMkLst>
            <pc:docMk/>
            <pc:sldMk cId="530871252" sldId="326"/>
            <ac:picMk id="13" creationId="{16E4856D-108C-0114-3400-BA36F5945362}"/>
          </ac:picMkLst>
        </pc:picChg>
        <pc:picChg chg="add del mod">
          <ac:chgData name="Johann Steinicke" userId="0b619f12f168c177" providerId="LiveId" clId="{6BF98840-0A87-43FC-96D9-8DC39F231007}" dt="2023-02-13T11:44:35.069" v="3659" actId="478"/>
          <ac:picMkLst>
            <pc:docMk/>
            <pc:sldMk cId="530871252" sldId="326"/>
            <ac:picMk id="16" creationId="{D55986EA-0E32-F60E-FB5D-E808B93E2201}"/>
          </ac:picMkLst>
        </pc:picChg>
        <pc:picChg chg="add del mod">
          <ac:chgData name="Johann Steinicke" userId="0b619f12f168c177" providerId="LiveId" clId="{6BF98840-0A87-43FC-96D9-8DC39F231007}" dt="2023-02-13T11:44:33.030" v="3658" actId="478"/>
          <ac:picMkLst>
            <pc:docMk/>
            <pc:sldMk cId="530871252" sldId="326"/>
            <ac:picMk id="18" creationId="{0BADC753-2241-5220-3F86-2F4AB972F93F}"/>
          </ac:picMkLst>
        </pc:picChg>
        <pc:picChg chg="add del mod">
          <ac:chgData name="Johann Steinicke" userId="0b619f12f168c177" providerId="LiveId" clId="{6BF98840-0A87-43FC-96D9-8DC39F231007}" dt="2023-02-13T11:44:30.901" v="3657" actId="478"/>
          <ac:picMkLst>
            <pc:docMk/>
            <pc:sldMk cId="530871252" sldId="326"/>
            <ac:picMk id="20" creationId="{654AACE2-DA91-6A1B-9470-22EB3D2DF2F1}"/>
          </ac:picMkLst>
        </pc:picChg>
        <pc:picChg chg="add del mod">
          <ac:chgData name="Johann Steinicke" userId="0b619f12f168c177" providerId="LiveId" clId="{6BF98840-0A87-43FC-96D9-8DC39F231007}" dt="2023-02-13T11:44:28.574" v="3656" actId="478"/>
          <ac:picMkLst>
            <pc:docMk/>
            <pc:sldMk cId="530871252" sldId="326"/>
            <ac:picMk id="22" creationId="{714B2738-EFF7-AD82-ED78-B67F67C2135E}"/>
          </ac:picMkLst>
        </pc:picChg>
        <pc:picChg chg="add del mod">
          <ac:chgData name="Johann Steinicke" userId="0b619f12f168c177" providerId="LiveId" clId="{6BF98840-0A87-43FC-96D9-8DC39F231007}" dt="2023-02-13T11:44:25.271" v="3655" actId="478"/>
          <ac:picMkLst>
            <pc:docMk/>
            <pc:sldMk cId="530871252" sldId="326"/>
            <ac:picMk id="24" creationId="{915F309E-D23B-9BB5-51E7-FA9CEC6CCFDD}"/>
          </ac:picMkLst>
        </pc:picChg>
        <pc:picChg chg="add del mod">
          <ac:chgData name="Johann Steinicke" userId="0b619f12f168c177" providerId="LiveId" clId="{6BF98840-0A87-43FC-96D9-8DC39F231007}" dt="2023-02-13T11:44:22.887" v="3654" actId="478"/>
          <ac:picMkLst>
            <pc:docMk/>
            <pc:sldMk cId="530871252" sldId="326"/>
            <ac:picMk id="26" creationId="{7FBF9A1C-5E93-7816-49EB-B629AE1789E4}"/>
          </ac:picMkLst>
        </pc:picChg>
        <pc:picChg chg="add del mod">
          <ac:chgData name="Johann Steinicke" userId="0b619f12f168c177" providerId="LiveId" clId="{6BF98840-0A87-43FC-96D9-8DC39F231007}" dt="2023-02-13T12:40:37.118" v="4534" actId="478"/>
          <ac:picMkLst>
            <pc:docMk/>
            <pc:sldMk cId="530871252" sldId="326"/>
            <ac:picMk id="28" creationId="{21AD41A8-B624-F597-6F43-7E54D1CAF29C}"/>
          </ac:picMkLst>
        </pc:picChg>
        <pc:picChg chg="add del mod">
          <ac:chgData name="Johann Steinicke" userId="0b619f12f168c177" providerId="LiveId" clId="{6BF98840-0A87-43FC-96D9-8DC39F231007}" dt="2023-02-13T12:40:59.284" v="4536" actId="478"/>
          <ac:picMkLst>
            <pc:docMk/>
            <pc:sldMk cId="530871252" sldId="326"/>
            <ac:picMk id="31" creationId="{84C836C2-B127-A49C-A050-7C6BDEE0AE09}"/>
          </ac:picMkLst>
        </pc:picChg>
        <pc:picChg chg="add mod">
          <ac:chgData name="Johann Steinicke" userId="0b619f12f168c177" providerId="LiveId" clId="{6BF98840-0A87-43FC-96D9-8DC39F231007}" dt="2023-02-13T12:41:27.178" v="4541" actId="14100"/>
          <ac:picMkLst>
            <pc:docMk/>
            <pc:sldMk cId="530871252" sldId="326"/>
            <ac:picMk id="33" creationId="{C028AB53-EA8F-6330-26B8-B6C36BF512BD}"/>
          </ac:picMkLst>
        </pc:picChg>
        <pc:picChg chg="add mod">
          <ac:chgData name="Johann Steinicke" userId="0b619f12f168c177" providerId="LiveId" clId="{6BF98840-0A87-43FC-96D9-8DC39F231007}" dt="2023-02-13T12:42:18.252" v="4543" actId="571"/>
          <ac:picMkLst>
            <pc:docMk/>
            <pc:sldMk cId="530871252" sldId="326"/>
            <ac:picMk id="35" creationId="{DEA2B21A-6081-AB34-1D0C-54BD0CFDF3DA}"/>
          </ac:picMkLst>
        </pc:picChg>
      </pc:sldChg>
      <pc:sldChg chg="addSp delSp modSp add mod ord modTransition modAnim">
        <pc:chgData name="Johann Steinicke" userId="0b619f12f168c177" providerId="LiveId" clId="{6BF98840-0A87-43FC-96D9-8DC39F231007}" dt="2023-02-20T12:19:19.280" v="7819"/>
        <pc:sldMkLst>
          <pc:docMk/>
          <pc:sldMk cId="3900347621" sldId="327"/>
        </pc:sldMkLst>
        <pc:spChg chg="del">
          <ac:chgData name="Johann Steinicke" userId="0b619f12f168c177" providerId="LiveId" clId="{6BF98840-0A87-43FC-96D9-8DC39F231007}" dt="2023-02-20T11:00:55.589" v="6682" actId="478"/>
          <ac:spMkLst>
            <pc:docMk/>
            <pc:sldMk cId="3900347621" sldId="327"/>
            <ac:spMk id="3" creationId="{0115FF41-AFA4-4D25-AB42-AB034F4B4FEC}"/>
          </ac:spMkLst>
        </pc:spChg>
        <pc:spChg chg="add del mod">
          <ac:chgData name="Johann Steinicke" userId="0b619f12f168c177" providerId="LiveId" clId="{6BF98840-0A87-43FC-96D9-8DC39F231007}" dt="2023-02-20T11:00:58.542" v="6683" actId="478"/>
          <ac:spMkLst>
            <pc:docMk/>
            <pc:sldMk cId="3900347621" sldId="327"/>
            <ac:spMk id="4" creationId="{87927A12-33B1-2C4D-2A8C-4A32A0C34379}"/>
          </ac:spMkLst>
        </pc:spChg>
        <pc:spChg chg="add mod">
          <ac:chgData name="Johann Steinicke" userId="0b619f12f168c177" providerId="LiveId" clId="{6BF98840-0A87-43FC-96D9-8DC39F231007}" dt="2023-02-20T11:03:42.416" v="6703" actId="1076"/>
          <ac:spMkLst>
            <pc:docMk/>
            <pc:sldMk cId="3900347621" sldId="327"/>
            <ac:spMk id="8" creationId="{6D66260E-51E6-C008-708F-7D1CF33E83CE}"/>
          </ac:spMkLst>
        </pc:spChg>
        <pc:spChg chg="add mod">
          <ac:chgData name="Johann Steinicke" userId="0b619f12f168c177" providerId="LiveId" clId="{6BF98840-0A87-43FC-96D9-8DC39F231007}" dt="2023-02-20T11:06:30.449" v="6823" actId="20577"/>
          <ac:spMkLst>
            <pc:docMk/>
            <pc:sldMk cId="3900347621" sldId="327"/>
            <ac:spMk id="9" creationId="{07F7BCEF-5330-0C01-C4D6-5E1AF53BF4FD}"/>
          </ac:spMkLst>
        </pc:spChg>
        <pc:grpChg chg="mod">
          <ac:chgData name="Johann Steinicke" userId="0b619f12f168c177" providerId="LiveId" clId="{6BF98840-0A87-43FC-96D9-8DC39F231007}" dt="2023-02-20T11:12:29.022" v="6995"/>
          <ac:grpSpMkLst>
            <pc:docMk/>
            <pc:sldMk cId="3900347621" sldId="327"/>
            <ac:grpSpMk id="18" creationId="{DCCF94D6-3796-7BEA-0428-CE46EC583CB7}"/>
          </ac:grpSpMkLst>
        </pc:grpChg>
        <pc:picChg chg="add mod">
          <ac:chgData name="Johann Steinicke" userId="0b619f12f168c177" providerId="LiveId" clId="{6BF98840-0A87-43FC-96D9-8DC39F231007}" dt="2023-02-20T11:01:37.331" v="6690" actId="14100"/>
          <ac:picMkLst>
            <pc:docMk/>
            <pc:sldMk cId="3900347621" sldId="327"/>
            <ac:picMk id="7" creationId="{485CD4E8-885F-E4B9-2A96-A88213B3F29B}"/>
          </ac:picMkLst>
        </pc:picChg>
        <pc:inkChg chg="add">
          <ac:chgData name="Johann Steinicke" userId="0b619f12f168c177" providerId="LiveId" clId="{6BF98840-0A87-43FC-96D9-8DC39F231007}" dt="2023-02-20T11:11:57.388" v="6980" actId="9405"/>
          <ac:inkMkLst>
            <pc:docMk/>
            <pc:sldMk cId="3900347621" sldId="327"/>
            <ac:inkMk id="10" creationId="{9329DB71-F739-D096-E67F-E681F2E4F51F}"/>
          </ac:inkMkLst>
        </pc:inkChg>
        <pc:inkChg chg="add">
          <ac:chgData name="Johann Steinicke" userId="0b619f12f168c177" providerId="LiveId" clId="{6BF98840-0A87-43FC-96D9-8DC39F231007}" dt="2023-02-20T11:11:58.310" v="6981" actId="9405"/>
          <ac:inkMkLst>
            <pc:docMk/>
            <pc:sldMk cId="3900347621" sldId="327"/>
            <ac:inkMk id="11" creationId="{56E033C7-31D6-8676-67D7-FBB5088C3B31}"/>
          </ac:inkMkLst>
        </pc:inkChg>
        <pc:inkChg chg="add">
          <ac:chgData name="Johann Steinicke" userId="0b619f12f168c177" providerId="LiveId" clId="{6BF98840-0A87-43FC-96D9-8DC39F231007}" dt="2023-02-20T11:11:59.122" v="6982" actId="9405"/>
          <ac:inkMkLst>
            <pc:docMk/>
            <pc:sldMk cId="3900347621" sldId="327"/>
            <ac:inkMk id="12" creationId="{38EB0C95-8634-C24D-5B14-2815C1AFA1AE}"/>
          </ac:inkMkLst>
        </pc:inkChg>
        <pc:inkChg chg="add">
          <ac:chgData name="Johann Steinicke" userId="0b619f12f168c177" providerId="LiveId" clId="{6BF98840-0A87-43FC-96D9-8DC39F231007}" dt="2023-02-20T11:12:00.106" v="6983" actId="9405"/>
          <ac:inkMkLst>
            <pc:docMk/>
            <pc:sldMk cId="3900347621" sldId="327"/>
            <ac:inkMk id="13" creationId="{84436FAA-8A70-B61C-E1F1-0609F7D92215}"/>
          </ac:inkMkLst>
        </pc:inkChg>
        <pc:inkChg chg="add">
          <ac:chgData name="Johann Steinicke" userId="0b619f12f168c177" providerId="LiveId" clId="{6BF98840-0A87-43FC-96D9-8DC39F231007}" dt="2023-02-20T11:12:26.539" v="6992" actId="9405"/>
          <ac:inkMkLst>
            <pc:docMk/>
            <pc:sldMk cId="3900347621" sldId="327"/>
            <ac:inkMk id="15" creationId="{D1A00F76-A612-0A17-69C1-A12839C0F3CB}"/>
          </ac:inkMkLst>
        </pc:inkChg>
        <pc:inkChg chg="add mod">
          <ac:chgData name="Johann Steinicke" userId="0b619f12f168c177" providerId="LiveId" clId="{6BF98840-0A87-43FC-96D9-8DC39F231007}" dt="2023-02-20T11:12:29.022" v="6995"/>
          <ac:inkMkLst>
            <pc:docMk/>
            <pc:sldMk cId="3900347621" sldId="327"/>
            <ac:inkMk id="16" creationId="{C2CB5C9F-9166-6AA1-03EC-E9A7FCF37330}"/>
          </ac:inkMkLst>
        </pc:inkChg>
        <pc:inkChg chg="add mod">
          <ac:chgData name="Johann Steinicke" userId="0b619f12f168c177" providerId="LiveId" clId="{6BF98840-0A87-43FC-96D9-8DC39F231007}" dt="2023-02-20T11:12:29.022" v="6995"/>
          <ac:inkMkLst>
            <pc:docMk/>
            <pc:sldMk cId="3900347621" sldId="327"/>
            <ac:inkMk id="17" creationId="{5C68C446-FA95-E85A-167A-C7F33D26DF1A}"/>
          </ac:inkMkLst>
        </pc:inkChg>
      </pc:sldChg>
      <pc:sldChg chg="addSp delSp modSp add mod ord modTransition delAnim modAnim modNotesTx">
        <pc:chgData name="Johann Steinicke" userId="0b619f12f168c177" providerId="LiveId" clId="{6BF98840-0A87-43FC-96D9-8DC39F231007}" dt="2023-03-03T10:52:34.130" v="10372" actId="1076"/>
        <pc:sldMkLst>
          <pc:docMk/>
          <pc:sldMk cId="981788185" sldId="328"/>
        </pc:sldMkLst>
        <pc:spChg chg="add mod ord">
          <ac:chgData name="Johann Steinicke" userId="0b619f12f168c177" providerId="LiveId" clId="{6BF98840-0A87-43FC-96D9-8DC39F231007}" dt="2023-03-03T10:50:52.870" v="10360" actId="166"/>
          <ac:spMkLst>
            <pc:docMk/>
            <pc:sldMk cId="981788185" sldId="328"/>
            <ac:spMk id="7" creationId="{D7A1EADE-24C4-6FF4-6D6D-2EB43D06A805}"/>
          </ac:spMkLst>
        </pc:spChg>
        <pc:spChg chg="add del mod">
          <ac:chgData name="Johann Steinicke" userId="0b619f12f168c177" providerId="LiveId" clId="{6BF98840-0A87-43FC-96D9-8DC39F231007}" dt="2023-02-13T11:52:21.186" v="3708" actId="478"/>
          <ac:spMkLst>
            <pc:docMk/>
            <pc:sldMk cId="981788185" sldId="328"/>
            <ac:spMk id="8" creationId="{6414E298-DC80-2735-6E25-E0B6C49BE366}"/>
          </ac:spMkLst>
        </pc:spChg>
        <pc:spChg chg="add mod ord">
          <ac:chgData name="Johann Steinicke" userId="0b619f12f168c177" providerId="LiveId" clId="{6BF98840-0A87-43FC-96D9-8DC39F231007}" dt="2023-03-03T10:49:49.797" v="10345" actId="164"/>
          <ac:spMkLst>
            <pc:docMk/>
            <pc:sldMk cId="981788185" sldId="328"/>
            <ac:spMk id="8" creationId="{9F94E998-E3F4-E923-4E0F-A90847C312AA}"/>
          </ac:spMkLst>
        </pc:spChg>
        <pc:spChg chg="add mod ord">
          <ac:chgData name="Johann Steinicke" userId="0b619f12f168c177" providerId="LiveId" clId="{6BF98840-0A87-43FC-96D9-8DC39F231007}" dt="2023-03-03T10:52:29.461" v="10371" actId="1076"/>
          <ac:spMkLst>
            <pc:docMk/>
            <pc:sldMk cId="981788185" sldId="328"/>
            <ac:spMk id="9" creationId="{4B5C38E0-1A19-A3FD-4B57-B82A529B8DA9}"/>
          </ac:spMkLst>
        </pc:spChg>
        <pc:grpChg chg="add mod ord">
          <ac:chgData name="Johann Steinicke" userId="0b619f12f168c177" providerId="LiveId" clId="{6BF98840-0A87-43FC-96D9-8DC39F231007}" dt="2023-03-03T10:52:34.130" v="10372" actId="1076"/>
          <ac:grpSpMkLst>
            <pc:docMk/>
            <pc:sldMk cId="981788185" sldId="328"/>
            <ac:grpSpMk id="10" creationId="{395C22F1-0E6E-87E3-829E-1F27913253EC}"/>
          </ac:grpSpMkLst>
        </pc:grpChg>
        <pc:graphicFrameChg chg="add del mod modGraphic">
          <ac:chgData name="Johann Steinicke" userId="0b619f12f168c177" providerId="LiveId" clId="{6BF98840-0A87-43FC-96D9-8DC39F231007}" dt="2023-02-13T11:32:10.430" v="3421" actId="478"/>
          <ac:graphicFrameMkLst>
            <pc:docMk/>
            <pc:sldMk cId="981788185" sldId="328"/>
            <ac:graphicFrameMk id="6" creationId="{19B3EC7D-37AC-6038-0C56-6B1EF9393C21}"/>
          </ac:graphicFrameMkLst>
        </pc:graphicFrameChg>
        <pc:picChg chg="add mod ord">
          <ac:chgData name="Johann Steinicke" userId="0b619f12f168c177" providerId="LiveId" clId="{6BF98840-0A87-43FC-96D9-8DC39F231007}" dt="2023-03-03T10:51:00.405" v="10361" actId="1076"/>
          <ac:picMkLst>
            <pc:docMk/>
            <pc:sldMk cId="981788185" sldId="328"/>
            <ac:picMk id="4" creationId="{AFA5B842-FC60-8A8B-848C-A0D6C892A7AB}"/>
          </ac:picMkLst>
        </pc:picChg>
        <pc:picChg chg="add mod">
          <ac:chgData name="Johann Steinicke" userId="0b619f12f168c177" providerId="LiveId" clId="{6BF98840-0A87-43FC-96D9-8DC39F231007}" dt="2023-03-03T10:49:49.797" v="10345" actId="164"/>
          <ac:picMkLst>
            <pc:docMk/>
            <pc:sldMk cId="981788185" sldId="328"/>
            <ac:picMk id="6" creationId="{6C6B2E7F-67C3-FACC-78D3-0231FEEEB3C2}"/>
          </ac:picMkLst>
        </pc:picChg>
      </pc:sldChg>
      <pc:sldChg chg="addSp delSp modSp new del mod">
        <pc:chgData name="Johann Steinicke" userId="0b619f12f168c177" providerId="LiveId" clId="{6BF98840-0A87-43FC-96D9-8DC39F231007}" dt="2023-02-13T11:27:42.298" v="3391" actId="47"/>
        <pc:sldMkLst>
          <pc:docMk/>
          <pc:sldMk cId="373356727" sldId="329"/>
        </pc:sldMkLst>
        <pc:spChg chg="del">
          <ac:chgData name="Johann Steinicke" userId="0b619f12f168c177" providerId="LiveId" clId="{6BF98840-0A87-43FC-96D9-8DC39F231007}" dt="2023-02-13T11:25:42.410" v="3373" actId="478"/>
          <ac:spMkLst>
            <pc:docMk/>
            <pc:sldMk cId="373356727" sldId="329"/>
            <ac:spMk id="2" creationId="{A1AA9C2A-5146-2522-ABB2-C59C13D027E1}"/>
          </ac:spMkLst>
        </pc:spChg>
        <pc:spChg chg="del">
          <ac:chgData name="Johann Steinicke" userId="0b619f12f168c177" providerId="LiveId" clId="{6BF98840-0A87-43FC-96D9-8DC39F231007}" dt="2023-02-13T11:25:44.722" v="3374" actId="478"/>
          <ac:spMkLst>
            <pc:docMk/>
            <pc:sldMk cId="373356727" sldId="329"/>
            <ac:spMk id="3" creationId="{1B8DA6BF-BFA0-3341-7757-732E6BBE968F}"/>
          </ac:spMkLst>
        </pc:spChg>
        <pc:spChg chg="del mod">
          <ac:chgData name="Johann Steinicke" userId="0b619f12f168c177" providerId="LiveId" clId="{6BF98840-0A87-43FC-96D9-8DC39F231007}" dt="2023-02-13T11:25:56.546" v="3378" actId="478"/>
          <ac:spMkLst>
            <pc:docMk/>
            <pc:sldMk cId="373356727" sldId="329"/>
            <ac:spMk id="4" creationId="{FE5B9E49-E4F9-C0EA-5018-F9AE2E124835}"/>
          </ac:spMkLst>
        </pc:spChg>
        <pc:spChg chg="del mod">
          <ac:chgData name="Johann Steinicke" userId="0b619f12f168c177" providerId="LiveId" clId="{6BF98840-0A87-43FC-96D9-8DC39F231007}" dt="2023-02-13T11:25:53.612" v="3377" actId="478"/>
          <ac:spMkLst>
            <pc:docMk/>
            <pc:sldMk cId="373356727" sldId="329"/>
            <ac:spMk id="6" creationId="{1FA758DB-373C-EEE1-749E-AC7675B4B0AF}"/>
          </ac:spMkLst>
        </pc:spChg>
        <pc:graphicFrameChg chg="add mod modGraphic">
          <ac:chgData name="Johann Steinicke" userId="0b619f12f168c177" providerId="LiveId" clId="{6BF98840-0A87-43FC-96D9-8DC39F231007}" dt="2023-02-13T11:26:20.965" v="3384" actId="1076"/>
          <ac:graphicFrameMkLst>
            <pc:docMk/>
            <pc:sldMk cId="373356727" sldId="329"/>
            <ac:graphicFrameMk id="8" creationId="{15ACFA69-1437-427E-DFD3-E038454A2C9A}"/>
          </ac:graphicFrameMkLst>
        </pc:graphicFrameChg>
      </pc:sldChg>
      <pc:sldChg chg="addSp delSp modSp new mod ord modTransition modAnim">
        <pc:chgData name="Johann Steinicke" userId="0b619f12f168c177" providerId="LiveId" clId="{6BF98840-0A87-43FC-96D9-8DC39F231007}" dt="2023-02-20T12:18:57.824" v="7818"/>
        <pc:sldMkLst>
          <pc:docMk/>
          <pc:sldMk cId="1829539567" sldId="330"/>
        </pc:sldMkLst>
        <pc:spChg chg="del">
          <ac:chgData name="Johann Steinicke" userId="0b619f12f168c177" providerId="LiveId" clId="{6BF98840-0A87-43FC-96D9-8DC39F231007}" dt="2023-02-20T10:55:55.070" v="6537" actId="478"/>
          <ac:spMkLst>
            <pc:docMk/>
            <pc:sldMk cId="1829539567" sldId="330"/>
            <ac:spMk id="2" creationId="{CF3D6B6F-EC50-F04F-E7E0-7C04A5164926}"/>
          </ac:spMkLst>
        </pc:spChg>
        <pc:spChg chg="del">
          <ac:chgData name="Johann Steinicke" userId="0b619f12f168c177" providerId="LiveId" clId="{6BF98840-0A87-43FC-96D9-8DC39F231007}" dt="2023-02-20T10:55:57.617" v="6538" actId="478"/>
          <ac:spMkLst>
            <pc:docMk/>
            <pc:sldMk cId="1829539567" sldId="330"/>
            <ac:spMk id="3" creationId="{9AFA509C-B17E-A8B0-1B6D-766B8A46A278}"/>
          </ac:spMkLst>
        </pc:spChg>
        <pc:spChg chg="del mod">
          <ac:chgData name="Johann Steinicke" userId="0b619f12f168c177" providerId="LiveId" clId="{6BF98840-0A87-43FC-96D9-8DC39F231007}" dt="2023-02-20T10:56:04.725" v="6541" actId="478"/>
          <ac:spMkLst>
            <pc:docMk/>
            <pc:sldMk cId="1829539567" sldId="330"/>
            <ac:spMk id="4" creationId="{1CC2DDAE-AC0C-CD02-095E-9517EEA1CEB7}"/>
          </ac:spMkLst>
        </pc:spChg>
        <pc:spChg chg="del">
          <ac:chgData name="Johann Steinicke" userId="0b619f12f168c177" providerId="LiveId" clId="{6BF98840-0A87-43FC-96D9-8DC39F231007}" dt="2023-02-20T10:56:00.647" v="6539" actId="478"/>
          <ac:spMkLst>
            <pc:docMk/>
            <pc:sldMk cId="1829539567" sldId="330"/>
            <ac:spMk id="6" creationId="{553B8A32-DFDA-F752-451F-B4AB5A8695FA}"/>
          </ac:spMkLst>
        </pc:spChg>
        <pc:spChg chg="add del mod">
          <ac:chgData name="Johann Steinicke" userId="0b619f12f168c177" providerId="LiveId" clId="{6BF98840-0A87-43FC-96D9-8DC39F231007}" dt="2023-02-20T10:58:37.575" v="6551" actId="478"/>
          <ac:spMkLst>
            <pc:docMk/>
            <pc:sldMk cId="1829539567" sldId="330"/>
            <ac:spMk id="9" creationId="{0DF90DFB-B3C7-47E2-1AC4-90FA35B2265C}"/>
          </ac:spMkLst>
        </pc:spChg>
        <pc:spChg chg="add mod">
          <ac:chgData name="Johann Steinicke" userId="0b619f12f168c177" providerId="LiveId" clId="{6BF98840-0A87-43FC-96D9-8DC39F231007}" dt="2023-02-20T11:00:34.249" v="6681" actId="20577"/>
          <ac:spMkLst>
            <pc:docMk/>
            <pc:sldMk cId="1829539567" sldId="330"/>
            <ac:spMk id="10" creationId="{955C57C3-A186-0BD9-56FD-C0FDCAC637D8}"/>
          </ac:spMkLst>
        </pc:spChg>
        <pc:picChg chg="add mod">
          <ac:chgData name="Johann Steinicke" userId="0b619f12f168c177" providerId="LiveId" clId="{6BF98840-0A87-43FC-96D9-8DC39F231007}" dt="2023-02-20T10:56:50.689" v="6544" actId="14100"/>
          <ac:picMkLst>
            <pc:docMk/>
            <pc:sldMk cId="1829539567" sldId="330"/>
            <ac:picMk id="8" creationId="{07D847AE-2715-B1C0-649A-AD5E44BCF979}"/>
          </ac:picMkLst>
        </pc:picChg>
      </pc:sldChg>
      <pc:sldChg chg="new del modTransition">
        <pc:chgData name="Johann Steinicke" userId="0b619f12f168c177" providerId="LiveId" clId="{6BF98840-0A87-43FC-96D9-8DC39F231007}" dt="2023-02-24T10:58:17.251" v="8593" actId="47"/>
        <pc:sldMkLst>
          <pc:docMk/>
          <pc:sldMk cId="17487982" sldId="331"/>
        </pc:sldMkLst>
      </pc:sldChg>
      <pc:sldChg chg="add del modTransition">
        <pc:chgData name="Johann Steinicke" userId="0b619f12f168c177" providerId="LiveId" clId="{6BF98840-0A87-43FC-96D9-8DC39F231007}" dt="2023-02-24T10:58:24.946" v="8595" actId="47"/>
        <pc:sldMkLst>
          <pc:docMk/>
          <pc:sldMk cId="2719393498" sldId="332"/>
        </pc:sldMkLst>
      </pc:sldChg>
      <pc:sldChg chg="addSp delSp modSp add del mod modTransition">
        <pc:chgData name="Johann Steinicke" userId="0b619f12f168c177" providerId="LiveId" clId="{6BF98840-0A87-43FC-96D9-8DC39F231007}" dt="2023-02-24T10:58:26.352" v="8596" actId="47"/>
        <pc:sldMkLst>
          <pc:docMk/>
          <pc:sldMk cId="974460330" sldId="333"/>
        </pc:sldMkLst>
        <pc:picChg chg="add mod">
          <ac:chgData name="Johann Steinicke" userId="0b619f12f168c177" providerId="LiveId" clId="{6BF98840-0A87-43FC-96D9-8DC39F231007}" dt="2023-02-20T12:31:43.127" v="7957" actId="14100"/>
          <ac:picMkLst>
            <pc:docMk/>
            <pc:sldMk cId="974460330" sldId="333"/>
            <ac:picMk id="4" creationId="{440D8604-7809-C335-E0DD-7E73464C2C12}"/>
          </ac:picMkLst>
        </pc:picChg>
        <pc:picChg chg="del">
          <ac:chgData name="Johann Steinicke" userId="0b619f12f168c177" providerId="LiveId" clId="{6BF98840-0A87-43FC-96D9-8DC39F231007}" dt="2023-02-20T12:31:14.292" v="7953" actId="478"/>
          <ac:picMkLst>
            <pc:docMk/>
            <pc:sldMk cId="974460330" sldId="333"/>
            <ac:picMk id="28" creationId="{21AD41A8-B624-F597-6F43-7E54D1CAF29C}"/>
          </ac:picMkLst>
        </pc:picChg>
      </pc:sldChg>
      <pc:sldChg chg="addSp delSp modSp add mod modTransition modAnim">
        <pc:chgData name="Johann Steinicke" userId="0b619f12f168c177" providerId="LiveId" clId="{6BF98840-0A87-43FC-96D9-8DC39F231007}" dt="2023-02-21T09:54:14.612" v="8194"/>
        <pc:sldMkLst>
          <pc:docMk/>
          <pc:sldMk cId="367256192" sldId="334"/>
        </pc:sldMkLst>
        <pc:spChg chg="add mod">
          <ac:chgData name="Johann Steinicke" userId="0b619f12f168c177" providerId="LiveId" clId="{6BF98840-0A87-43FC-96D9-8DC39F231007}" dt="2023-02-21T09:52:04.025" v="8134" actId="20577"/>
          <ac:spMkLst>
            <pc:docMk/>
            <pc:sldMk cId="367256192" sldId="334"/>
            <ac:spMk id="6" creationId="{CC6908FB-67A6-43E5-45D7-58FD077F4D56}"/>
          </ac:spMkLst>
        </pc:spChg>
        <pc:spChg chg="add mod">
          <ac:chgData name="Johann Steinicke" userId="0b619f12f168c177" providerId="LiveId" clId="{6BF98840-0A87-43FC-96D9-8DC39F231007}" dt="2023-02-21T09:44:16.067" v="7967" actId="1076"/>
          <ac:spMkLst>
            <pc:docMk/>
            <pc:sldMk cId="367256192" sldId="334"/>
            <ac:spMk id="8" creationId="{C1643706-792D-7C93-4936-1A1CC8A66F7D}"/>
          </ac:spMkLst>
        </pc:spChg>
        <pc:spChg chg="add del mod">
          <ac:chgData name="Johann Steinicke" userId="0b619f12f168c177" providerId="LiveId" clId="{6BF98840-0A87-43FC-96D9-8DC39F231007}" dt="2023-02-21T09:47:16.275" v="8087"/>
          <ac:spMkLst>
            <pc:docMk/>
            <pc:sldMk cId="367256192" sldId="334"/>
            <ac:spMk id="9" creationId="{0CE28A4F-408D-A1B3-5E20-F8075911206B}"/>
          </ac:spMkLst>
        </pc:spChg>
        <pc:spChg chg="add mod">
          <ac:chgData name="Johann Steinicke" userId="0b619f12f168c177" providerId="LiveId" clId="{6BF98840-0A87-43FC-96D9-8DC39F231007}" dt="2023-02-21T09:53:39.622" v="8190" actId="207"/>
          <ac:spMkLst>
            <pc:docMk/>
            <pc:sldMk cId="367256192" sldId="334"/>
            <ac:spMk id="10" creationId="{7EA4B2A9-9D6E-843C-5434-B0165F978B92}"/>
          </ac:spMkLst>
        </pc:spChg>
        <pc:spChg chg="add mod">
          <ac:chgData name="Johann Steinicke" userId="0b619f12f168c177" providerId="LiveId" clId="{6BF98840-0A87-43FC-96D9-8DC39F231007}" dt="2023-02-21T09:50:18.769" v="8123" actId="1076"/>
          <ac:spMkLst>
            <pc:docMk/>
            <pc:sldMk cId="367256192" sldId="334"/>
            <ac:spMk id="11" creationId="{1E8744A1-5C82-6787-4F11-55579F035786}"/>
          </ac:spMkLst>
        </pc:spChg>
        <pc:spChg chg="add mod">
          <ac:chgData name="Johann Steinicke" userId="0b619f12f168c177" providerId="LiveId" clId="{6BF98840-0A87-43FC-96D9-8DC39F231007}" dt="2023-02-21T09:51:25.226" v="8131" actId="1076"/>
          <ac:spMkLst>
            <pc:docMk/>
            <pc:sldMk cId="367256192" sldId="334"/>
            <ac:spMk id="12" creationId="{B8C3AC58-752A-88AF-F753-EB57B55D38FC}"/>
          </ac:spMkLst>
        </pc:spChg>
        <pc:spChg chg="add del mod">
          <ac:chgData name="Johann Steinicke" userId="0b619f12f168c177" providerId="LiveId" clId="{6BF98840-0A87-43FC-96D9-8DC39F231007}" dt="2023-02-21T09:52:19.303" v="8137"/>
          <ac:spMkLst>
            <pc:docMk/>
            <pc:sldMk cId="367256192" sldId="334"/>
            <ac:spMk id="13" creationId="{B4518023-2C67-4048-1DEA-1BAA0B294C63}"/>
          </ac:spMkLst>
        </pc:spChg>
        <pc:spChg chg="add mod">
          <ac:chgData name="Johann Steinicke" userId="0b619f12f168c177" providerId="LiveId" clId="{6BF98840-0A87-43FC-96D9-8DC39F231007}" dt="2023-02-21T09:53:31.060" v="8189" actId="20577"/>
          <ac:spMkLst>
            <pc:docMk/>
            <pc:sldMk cId="367256192" sldId="334"/>
            <ac:spMk id="15" creationId="{64D5726C-EDEF-8BC4-31B6-94233B260FA4}"/>
          </ac:spMkLst>
        </pc:spChg>
        <pc:picChg chg="add mod">
          <ac:chgData name="Johann Steinicke" userId="0b619f12f168c177" providerId="LiveId" clId="{6BF98840-0A87-43FC-96D9-8DC39F231007}" dt="2023-02-21T09:43:17.222" v="7964" actId="14100"/>
          <ac:picMkLst>
            <pc:docMk/>
            <pc:sldMk cId="367256192" sldId="334"/>
            <ac:picMk id="4" creationId="{8BCB391A-F839-BBF0-B062-0632BBAC04FA}"/>
          </ac:picMkLst>
        </pc:picChg>
        <pc:picChg chg="add del mod">
          <ac:chgData name="Johann Steinicke" userId="0b619f12f168c177" providerId="LiveId" clId="{6BF98840-0A87-43FC-96D9-8DC39F231007}" dt="2023-02-20T12:28:11.753" v="7832" actId="478"/>
          <ac:picMkLst>
            <pc:docMk/>
            <pc:sldMk cId="367256192" sldId="334"/>
            <ac:picMk id="4" creationId="{EEC322CB-5DFD-41A5-C837-C7722F8052E8}"/>
          </ac:picMkLst>
        </pc:picChg>
        <pc:picChg chg="add del mod">
          <ac:chgData name="Johann Steinicke" userId="0b619f12f168c177" providerId="LiveId" clId="{6BF98840-0A87-43FC-96D9-8DC39F231007}" dt="2023-02-21T09:42:39.011" v="7958" actId="478"/>
          <ac:picMkLst>
            <pc:docMk/>
            <pc:sldMk cId="367256192" sldId="334"/>
            <ac:picMk id="7" creationId="{F5B92D13-90C8-10C8-AAF4-0945EBA3C5E8}"/>
          </ac:picMkLst>
        </pc:picChg>
        <pc:picChg chg="del">
          <ac:chgData name="Johann Steinicke" userId="0b619f12f168c177" providerId="LiveId" clId="{6BF98840-0A87-43FC-96D9-8DC39F231007}" dt="2023-02-20T12:27:46.139" v="7828" actId="478"/>
          <ac:picMkLst>
            <pc:docMk/>
            <pc:sldMk cId="367256192" sldId="334"/>
            <ac:picMk id="28" creationId="{21AD41A8-B624-F597-6F43-7E54D1CAF29C}"/>
          </ac:picMkLst>
        </pc:picChg>
      </pc:sldChg>
      <pc:sldChg chg="addSp modSp add mod modTransition modAnim">
        <pc:chgData name="Johann Steinicke" userId="0b619f12f168c177" providerId="LiveId" clId="{6BF98840-0A87-43FC-96D9-8DC39F231007}" dt="2023-03-06T11:06:02.616" v="10507"/>
        <pc:sldMkLst>
          <pc:docMk/>
          <pc:sldMk cId="3275347474" sldId="335"/>
        </pc:sldMkLst>
        <pc:spChg chg="mod">
          <ac:chgData name="Johann Steinicke" userId="0b619f12f168c177" providerId="LiveId" clId="{6BF98840-0A87-43FC-96D9-8DC39F231007}" dt="2023-02-13T12:30:36.595" v="3948" actId="1076"/>
          <ac:spMkLst>
            <pc:docMk/>
            <pc:sldMk cId="3275347474" sldId="335"/>
            <ac:spMk id="7" creationId="{D7A1EADE-24C4-6FF4-6D6D-2EB43D06A805}"/>
          </ac:spMkLst>
        </pc:spChg>
        <pc:spChg chg="mod">
          <ac:chgData name="Johann Steinicke" userId="0b619f12f168c177" providerId="LiveId" clId="{6BF98840-0A87-43FC-96D9-8DC39F231007}" dt="2023-03-06T11:04:01.699" v="10495" actId="20577"/>
          <ac:spMkLst>
            <pc:docMk/>
            <pc:sldMk cId="3275347474" sldId="335"/>
            <ac:spMk id="9" creationId="{4B5C38E0-1A19-A3FD-4B57-B82A529B8DA9}"/>
          </ac:spMkLst>
        </pc:spChg>
        <pc:grpChg chg="add mod">
          <ac:chgData name="Johann Steinicke" userId="0b619f12f168c177" providerId="LiveId" clId="{6BF98840-0A87-43FC-96D9-8DC39F231007}" dt="2023-03-06T11:05:56.312" v="10506" actId="164"/>
          <ac:grpSpMkLst>
            <pc:docMk/>
            <pc:sldMk cId="3275347474" sldId="335"/>
            <ac:grpSpMk id="10" creationId="{AA717541-C85E-F457-3674-3FF268E10D9D}"/>
          </ac:grpSpMkLst>
        </pc:grpChg>
        <pc:picChg chg="add mod">
          <ac:chgData name="Johann Steinicke" userId="0b619f12f168c177" providerId="LiveId" clId="{6BF98840-0A87-43FC-96D9-8DC39F231007}" dt="2023-03-06T11:05:56.312" v="10506" actId="164"/>
          <ac:picMkLst>
            <pc:docMk/>
            <pc:sldMk cId="3275347474" sldId="335"/>
            <ac:picMk id="6" creationId="{D7211C39-F028-3F23-46AA-40B3F25F4511}"/>
          </ac:picMkLst>
        </pc:picChg>
        <pc:picChg chg="add mod">
          <ac:chgData name="Johann Steinicke" userId="0b619f12f168c177" providerId="LiveId" clId="{6BF98840-0A87-43FC-96D9-8DC39F231007}" dt="2023-03-06T11:05:56.312" v="10506" actId="164"/>
          <ac:picMkLst>
            <pc:docMk/>
            <pc:sldMk cId="3275347474" sldId="335"/>
            <ac:picMk id="8" creationId="{545A087C-2127-7299-BD31-9DC141496E07}"/>
          </ac:picMkLst>
        </pc:picChg>
      </pc:sldChg>
      <pc:sldChg chg="addSp modSp add mod modTransition modAnim">
        <pc:chgData name="Johann Steinicke" userId="0b619f12f168c177" providerId="LiveId" clId="{6BF98840-0A87-43FC-96D9-8DC39F231007}" dt="2023-03-16T12:36:51.068" v="10653" actId="1076"/>
        <pc:sldMkLst>
          <pc:docMk/>
          <pc:sldMk cId="3103335490" sldId="336"/>
        </pc:sldMkLst>
        <pc:spChg chg="mod">
          <ac:chgData name="Johann Steinicke" userId="0b619f12f168c177" providerId="LiveId" clId="{6BF98840-0A87-43FC-96D9-8DC39F231007}" dt="2023-02-13T12:34:29.652" v="4243" actId="1076"/>
          <ac:spMkLst>
            <pc:docMk/>
            <pc:sldMk cId="3103335490" sldId="336"/>
            <ac:spMk id="7" creationId="{D7A1EADE-24C4-6FF4-6D6D-2EB43D06A805}"/>
          </ac:spMkLst>
        </pc:spChg>
        <pc:spChg chg="mod">
          <ac:chgData name="Johann Steinicke" userId="0b619f12f168c177" providerId="LiveId" clId="{6BF98840-0A87-43FC-96D9-8DC39F231007}" dt="2023-03-16T12:36:40.811" v="10652" actId="20577"/>
          <ac:spMkLst>
            <pc:docMk/>
            <pc:sldMk cId="3103335490" sldId="336"/>
            <ac:spMk id="9" creationId="{4B5C38E0-1A19-A3FD-4B57-B82A529B8DA9}"/>
          </ac:spMkLst>
        </pc:spChg>
        <pc:picChg chg="add mod">
          <ac:chgData name="Johann Steinicke" userId="0b619f12f168c177" providerId="LiveId" clId="{6BF98840-0A87-43FC-96D9-8DC39F231007}" dt="2023-03-16T12:36:51.068" v="10653" actId="1076"/>
          <ac:picMkLst>
            <pc:docMk/>
            <pc:sldMk cId="3103335490" sldId="336"/>
            <ac:picMk id="6" creationId="{C782CC56-FC49-C183-BFD6-F20F4A44D435}"/>
          </ac:picMkLst>
        </pc:picChg>
      </pc:sldChg>
      <pc:sldChg chg="addSp delSp modSp add mod modTransition delAnim modAnim">
        <pc:chgData name="Johann Steinicke" userId="0b619f12f168c177" providerId="LiveId" clId="{6BF98840-0A87-43FC-96D9-8DC39F231007}" dt="2023-03-03T09:34:26.711" v="9893"/>
        <pc:sldMkLst>
          <pc:docMk/>
          <pc:sldMk cId="3301631815" sldId="337"/>
        </pc:sldMkLst>
        <pc:spChg chg="add mod">
          <ac:chgData name="Johann Steinicke" userId="0b619f12f168c177" providerId="LiveId" clId="{6BF98840-0A87-43FC-96D9-8DC39F231007}" dt="2023-02-13T12:36:33.401" v="4323" actId="1076"/>
          <ac:spMkLst>
            <pc:docMk/>
            <pc:sldMk cId="3301631815" sldId="337"/>
            <ac:spMk id="2" creationId="{42785C0A-765E-EFB9-648D-E1735A91C06B}"/>
          </ac:spMkLst>
        </pc:spChg>
        <pc:spChg chg="del">
          <ac:chgData name="Johann Steinicke" userId="0b619f12f168c177" providerId="LiveId" clId="{6BF98840-0A87-43FC-96D9-8DC39F231007}" dt="2023-02-13T12:36:26.483" v="4321" actId="478"/>
          <ac:spMkLst>
            <pc:docMk/>
            <pc:sldMk cId="3301631815" sldId="337"/>
            <ac:spMk id="7" creationId="{D7A1EADE-24C4-6FF4-6D6D-2EB43D06A805}"/>
          </ac:spMkLst>
        </pc:spChg>
        <pc:spChg chg="add mod topLvl">
          <ac:chgData name="Johann Steinicke" userId="0b619f12f168c177" providerId="LiveId" clId="{6BF98840-0A87-43FC-96D9-8DC39F231007}" dt="2023-03-03T09:34:22.173" v="9892" actId="164"/>
          <ac:spMkLst>
            <pc:docMk/>
            <pc:sldMk cId="3301631815" sldId="337"/>
            <ac:spMk id="8" creationId="{44DA0AF1-AEE7-688B-58D5-CC10DDD5CE45}"/>
          </ac:spMkLst>
        </pc:spChg>
        <pc:spChg chg="mod">
          <ac:chgData name="Johann Steinicke" userId="0b619f12f168c177" providerId="LiveId" clId="{6BF98840-0A87-43FC-96D9-8DC39F231007}" dt="2023-02-13T12:38:20.051" v="4438" actId="20577"/>
          <ac:spMkLst>
            <pc:docMk/>
            <pc:sldMk cId="3301631815" sldId="337"/>
            <ac:spMk id="9" creationId="{4B5C38E0-1A19-A3FD-4B57-B82A529B8DA9}"/>
          </ac:spMkLst>
        </pc:spChg>
        <pc:grpChg chg="add del mod">
          <ac:chgData name="Johann Steinicke" userId="0b619f12f168c177" providerId="LiveId" clId="{6BF98840-0A87-43FC-96D9-8DC39F231007}" dt="2023-03-03T09:30:58.418" v="9882" actId="478"/>
          <ac:grpSpMkLst>
            <pc:docMk/>
            <pc:sldMk cId="3301631815" sldId="337"/>
            <ac:grpSpMk id="10" creationId="{8CAF4E71-6D94-52A5-D1CE-BC885A468CF0}"/>
          </ac:grpSpMkLst>
        </pc:grpChg>
        <pc:grpChg chg="add mod">
          <ac:chgData name="Johann Steinicke" userId="0b619f12f168c177" providerId="LiveId" clId="{6BF98840-0A87-43FC-96D9-8DC39F231007}" dt="2023-03-03T09:34:22.173" v="9892" actId="164"/>
          <ac:grpSpMkLst>
            <pc:docMk/>
            <pc:sldMk cId="3301631815" sldId="337"/>
            <ac:grpSpMk id="13" creationId="{72A775AC-3EDA-CF1B-48D0-03431B406BCC}"/>
          </ac:grpSpMkLst>
        </pc:grpChg>
        <pc:picChg chg="add del mod ord topLvl">
          <ac:chgData name="Johann Steinicke" userId="0b619f12f168c177" providerId="LiveId" clId="{6BF98840-0A87-43FC-96D9-8DC39F231007}" dt="2023-03-03T09:30:58.418" v="9882" actId="478"/>
          <ac:picMkLst>
            <pc:docMk/>
            <pc:sldMk cId="3301631815" sldId="337"/>
            <ac:picMk id="7" creationId="{D4CE16AE-336D-7B7D-252C-F1B90528E1B4}"/>
          </ac:picMkLst>
        </pc:picChg>
        <pc:picChg chg="add mod">
          <ac:chgData name="Johann Steinicke" userId="0b619f12f168c177" providerId="LiveId" clId="{6BF98840-0A87-43FC-96D9-8DC39F231007}" dt="2023-03-03T09:34:22.173" v="9892" actId="164"/>
          <ac:picMkLst>
            <pc:docMk/>
            <pc:sldMk cId="3301631815" sldId="337"/>
            <ac:picMk id="12" creationId="{D5E1703E-27D7-BD5B-170B-C07ECEF2F747}"/>
          </ac:picMkLst>
        </pc:picChg>
      </pc:sldChg>
      <pc:sldChg chg="modSp add mod modTransition modAnim">
        <pc:chgData name="Johann Steinicke" userId="0b619f12f168c177" providerId="LiveId" clId="{6BF98840-0A87-43FC-96D9-8DC39F231007}" dt="2023-02-20T12:18:22.207" v="7813"/>
        <pc:sldMkLst>
          <pc:docMk/>
          <pc:sldMk cId="2033694516" sldId="338"/>
        </pc:sldMkLst>
        <pc:spChg chg="mod">
          <ac:chgData name="Johann Steinicke" userId="0b619f12f168c177" providerId="LiveId" clId="{6BF98840-0A87-43FC-96D9-8DC39F231007}" dt="2023-02-13T12:38:39.744" v="4440" actId="1076"/>
          <ac:spMkLst>
            <pc:docMk/>
            <pc:sldMk cId="2033694516" sldId="338"/>
            <ac:spMk id="2" creationId="{42785C0A-765E-EFB9-648D-E1735A91C06B}"/>
          </ac:spMkLst>
        </pc:spChg>
        <pc:spChg chg="mod">
          <ac:chgData name="Johann Steinicke" userId="0b619f12f168c177" providerId="LiveId" clId="{6BF98840-0A87-43FC-96D9-8DC39F231007}" dt="2023-02-13T12:40:21.656" v="4532" actId="20577"/>
          <ac:spMkLst>
            <pc:docMk/>
            <pc:sldMk cId="2033694516" sldId="338"/>
            <ac:spMk id="9" creationId="{4B5C38E0-1A19-A3FD-4B57-B82A529B8DA9}"/>
          </ac:spMkLst>
        </pc:spChg>
      </pc:sldChg>
      <pc:sldChg chg="addSp modSp add mod modTransition modAnim modNotesTx">
        <pc:chgData name="Johann Steinicke" userId="0b619f12f168c177" providerId="LiveId" clId="{6BF98840-0A87-43FC-96D9-8DC39F231007}" dt="2023-03-03T09:46:09.957" v="9923" actId="1076"/>
        <pc:sldMkLst>
          <pc:docMk/>
          <pc:sldMk cId="135909181" sldId="339"/>
        </pc:sldMkLst>
        <pc:spChg chg="mod">
          <ac:chgData name="Johann Steinicke" userId="0b619f12f168c177" providerId="LiveId" clId="{6BF98840-0A87-43FC-96D9-8DC39F231007}" dt="2023-03-03T09:46:02.464" v="9922" actId="20577"/>
          <ac:spMkLst>
            <pc:docMk/>
            <pc:sldMk cId="135909181" sldId="339"/>
            <ac:spMk id="36" creationId="{AA903F64-59EC-2E9C-D603-220D59BF6E0D}"/>
          </ac:spMkLst>
        </pc:spChg>
        <pc:spChg chg="mod">
          <ac:chgData name="Johann Steinicke" userId="0b619f12f168c177" providerId="LiveId" clId="{6BF98840-0A87-43FC-96D9-8DC39F231007}" dt="2023-02-13T12:47:07.584" v="4724" actId="1076"/>
          <ac:spMkLst>
            <pc:docMk/>
            <pc:sldMk cId="135909181" sldId="339"/>
            <ac:spMk id="38" creationId="{C7C581BE-D8F9-EF47-9305-C5E7767B107D}"/>
          </ac:spMkLst>
        </pc:spChg>
        <pc:picChg chg="add mod">
          <ac:chgData name="Johann Steinicke" userId="0b619f12f168c177" providerId="LiveId" clId="{6BF98840-0A87-43FC-96D9-8DC39F231007}" dt="2023-03-03T09:46:09.957" v="9923" actId="1076"/>
          <ac:picMkLst>
            <pc:docMk/>
            <pc:sldMk cId="135909181" sldId="339"/>
            <ac:picMk id="4" creationId="{13C97E40-FCA2-B364-304B-0DB33E1E88A0}"/>
          </ac:picMkLst>
        </pc:picChg>
      </pc:sldChg>
      <pc:sldChg chg="addSp modSp add mod modTransition modAnim modNotesTx">
        <pc:chgData name="Johann Steinicke" userId="0b619f12f168c177" providerId="LiveId" clId="{6BF98840-0A87-43FC-96D9-8DC39F231007}" dt="2023-03-03T10:34:16.085" v="10327"/>
        <pc:sldMkLst>
          <pc:docMk/>
          <pc:sldMk cId="3918022214" sldId="340"/>
        </pc:sldMkLst>
        <pc:spChg chg="add mod">
          <ac:chgData name="Johann Steinicke" userId="0b619f12f168c177" providerId="LiveId" clId="{6BF98840-0A87-43FC-96D9-8DC39F231007}" dt="2023-03-03T10:27:34.789" v="10039" actId="1076"/>
          <ac:spMkLst>
            <pc:docMk/>
            <pc:sldMk cId="3918022214" sldId="340"/>
            <ac:spMk id="8" creationId="{9A68138A-6F2C-A30F-4547-BB03DF100A61}"/>
          </ac:spMkLst>
        </pc:spChg>
        <pc:spChg chg="add mod">
          <ac:chgData name="Johann Steinicke" userId="0b619f12f168c177" providerId="LiveId" clId="{6BF98840-0A87-43FC-96D9-8DC39F231007}" dt="2023-03-03T10:29:38.267" v="10049" actId="1076"/>
          <ac:spMkLst>
            <pc:docMk/>
            <pc:sldMk cId="3918022214" sldId="340"/>
            <ac:spMk id="9" creationId="{41AE1266-74B3-0411-7759-70DBA55CF15E}"/>
          </ac:spMkLst>
        </pc:spChg>
        <pc:spChg chg="add mod">
          <ac:chgData name="Johann Steinicke" userId="0b619f12f168c177" providerId="LiveId" clId="{6BF98840-0A87-43FC-96D9-8DC39F231007}" dt="2023-03-03T10:34:03.505" v="10326" actId="255"/>
          <ac:spMkLst>
            <pc:docMk/>
            <pc:sldMk cId="3918022214" sldId="340"/>
            <ac:spMk id="10" creationId="{54862D6A-A3DE-CC17-BFBB-760A1649E88D}"/>
          </ac:spMkLst>
        </pc:spChg>
        <pc:spChg chg="mod">
          <ac:chgData name="Johann Steinicke" userId="0b619f12f168c177" providerId="LiveId" clId="{6BF98840-0A87-43FC-96D9-8DC39F231007}" dt="2023-03-03T10:25:07.772" v="10027" actId="20577"/>
          <ac:spMkLst>
            <pc:docMk/>
            <pc:sldMk cId="3918022214" sldId="340"/>
            <ac:spMk id="36" creationId="{AA903F64-59EC-2E9C-D603-220D59BF6E0D}"/>
          </ac:spMkLst>
        </pc:spChg>
        <pc:spChg chg="mod">
          <ac:chgData name="Johann Steinicke" userId="0b619f12f168c177" providerId="LiveId" clId="{6BF98840-0A87-43FC-96D9-8DC39F231007}" dt="2023-03-03T10:27:08.802" v="10037" actId="1076"/>
          <ac:spMkLst>
            <pc:docMk/>
            <pc:sldMk cId="3918022214" sldId="340"/>
            <ac:spMk id="38" creationId="{C7C581BE-D8F9-EF47-9305-C5E7767B107D}"/>
          </ac:spMkLst>
        </pc:spChg>
        <pc:picChg chg="add mod">
          <ac:chgData name="Johann Steinicke" userId="0b619f12f168c177" providerId="LiveId" clId="{6BF98840-0A87-43FC-96D9-8DC39F231007}" dt="2023-03-03T10:25:38.855" v="10030" actId="1076"/>
          <ac:picMkLst>
            <pc:docMk/>
            <pc:sldMk cId="3918022214" sldId="340"/>
            <ac:picMk id="4" creationId="{6255E654-B82C-FBCA-CB86-880A15A5D619}"/>
          </ac:picMkLst>
        </pc:picChg>
        <pc:picChg chg="add mod">
          <ac:chgData name="Johann Steinicke" userId="0b619f12f168c177" providerId="LiveId" clId="{6BF98840-0A87-43FC-96D9-8DC39F231007}" dt="2023-03-03T10:25:52.920" v="10033" actId="1076"/>
          <ac:picMkLst>
            <pc:docMk/>
            <pc:sldMk cId="3918022214" sldId="340"/>
            <ac:picMk id="7" creationId="{CD9306F0-89D5-1380-10CF-0AC35FC0BE42}"/>
          </ac:picMkLst>
        </pc:picChg>
      </pc:sldChg>
      <pc:sldChg chg="addSp delSp add mod modTransition delAnim modAnim">
        <pc:chgData name="Johann Steinicke" userId="0b619f12f168c177" providerId="LiveId" clId="{6BF98840-0A87-43FC-96D9-8DC39F231007}" dt="2023-03-29T14:16:47.198" v="11051" actId="22"/>
        <pc:sldMkLst>
          <pc:docMk/>
          <pc:sldMk cId="981764375" sldId="341"/>
        </pc:sldMkLst>
        <pc:spChg chg="add del">
          <ac:chgData name="Johann Steinicke" userId="0b619f12f168c177" providerId="LiveId" clId="{6BF98840-0A87-43FC-96D9-8DC39F231007}" dt="2023-03-29T14:13:21.513" v="11037" actId="478"/>
          <ac:spMkLst>
            <pc:docMk/>
            <pc:sldMk cId="981764375" sldId="341"/>
            <ac:spMk id="3" creationId="{674715BA-695F-DFCC-9D8F-18C91506C436}"/>
          </ac:spMkLst>
        </pc:spChg>
        <pc:spChg chg="add">
          <ac:chgData name="Johann Steinicke" userId="0b619f12f168c177" providerId="LiveId" clId="{6BF98840-0A87-43FC-96D9-8DC39F231007}" dt="2023-03-29T14:16:47.198" v="11051" actId="22"/>
          <ac:spMkLst>
            <pc:docMk/>
            <pc:sldMk cId="981764375" sldId="341"/>
            <ac:spMk id="4" creationId="{72B84AFC-4817-C772-E7AE-976EBEDA1D1B}"/>
          </ac:spMkLst>
        </pc:spChg>
        <pc:picChg chg="del">
          <ac:chgData name="Johann Steinicke" userId="0b619f12f168c177" providerId="LiveId" clId="{6BF98840-0A87-43FC-96D9-8DC39F231007}" dt="2023-03-29T13:59:24.809" v="11023" actId="478"/>
          <ac:picMkLst>
            <pc:docMk/>
            <pc:sldMk cId="981764375" sldId="341"/>
            <ac:picMk id="7" creationId="{CB572891-7701-F460-07A9-3BC142738AD5}"/>
          </ac:picMkLst>
        </pc:picChg>
      </pc:sldChg>
      <pc:sldChg chg="addSp modSp add mod modTransition modAnim">
        <pc:chgData name="Johann Steinicke" userId="0b619f12f168c177" providerId="LiveId" clId="{6BF98840-0A87-43FC-96D9-8DC39F231007}" dt="2023-02-21T10:45:43.359" v="8517"/>
        <pc:sldMkLst>
          <pc:docMk/>
          <pc:sldMk cId="2036655123" sldId="342"/>
        </pc:sldMkLst>
        <pc:spChg chg="add mod">
          <ac:chgData name="Johann Steinicke" userId="0b619f12f168c177" providerId="LiveId" clId="{6BF98840-0A87-43FC-96D9-8DC39F231007}" dt="2023-02-13T16:13:36.327" v="6053" actId="20577"/>
          <ac:spMkLst>
            <pc:docMk/>
            <pc:sldMk cId="2036655123" sldId="342"/>
            <ac:spMk id="2" creationId="{34350020-5E9C-E038-F841-57C3475F4387}"/>
          </ac:spMkLst>
        </pc:spChg>
        <pc:graphicFrameChg chg="mod">
          <ac:chgData name="Johann Steinicke" userId="0b619f12f168c177" providerId="LiveId" clId="{6BF98840-0A87-43FC-96D9-8DC39F231007}" dt="2023-02-13T16:02:58.509" v="5450" actId="14100"/>
          <ac:graphicFrameMkLst>
            <pc:docMk/>
            <pc:sldMk cId="2036655123" sldId="342"/>
            <ac:graphicFrameMk id="9" creationId="{4E960C4C-655F-8DB3-079F-6CD84C6E7DBE}"/>
          </ac:graphicFrameMkLst>
        </pc:graphicFrameChg>
      </pc:sldChg>
      <pc:sldChg chg="addSp delSp modSp add mod modTransition modAnim">
        <pc:chgData name="Johann Steinicke" userId="0b619f12f168c177" providerId="LiveId" clId="{6BF98840-0A87-43FC-96D9-8DC39F231007}" dt="2023-02-21T10:45:09.836" v="8515"/>
        <pc:sldMkLst>
          <pc:docMk/>
          <pc:sldMk cId="648716276" sldId="343"/>
        </pc:sldMkLst>
        <pc:spChg chg="add del mod">
          <ac:chgData name="Johann Steinicke" userId="0b619f12f168c177" providerId="LiveId" clId="{6BF98840-0A87-43FC-96D9-8DC39F231007}" dt="2023-02-13T16:00:22.955" v="5393" actId="767"/>
          <ac:spMkLst>
            <pc:docMk/>
            <pc:sldMk cId="648716276" sldId="343"/>
            <ac:spMk id="2" creationId="{B14611D7-C6E3-BEB2-B39E-46464D81CE89}"/>
          </ac:spMkLst>
        </pc:spChg>
        <pc:spChg chg="add mod">
          <ac:chgData name="Johann Steinicke" userId="0b619f12f168c177" providerId="LiveId" clId="{6BF98840-0A87-43FC-96D9-8DC39F231007}" dt="2023-02-13T16:08:42.900" v="5708" actId="20577"/>
          <ac:spMkLst>
            <pc:docMk/>
            <pc:sldMk cId="648716276" sldId="343"/>
            <ac:spMk id="4" creationId="{5997E39D-E946-F5A8-1D8B-D314B5ADE8A7}"/>
          </ac:spMkLst>
        </pc:spChg>
        <pc:graphicFrameChg chg="add del mod modGraphic">
          <ac:chgData name="Johann Steinicke" userId="0b619f12f168c177" providerId="LiveId" clId="{6BF98840-0A87-43FC-96D9-8DC39F231007}" dt="2023-02-13T16:04:38.996" v="5460" actId="478"/>
          <ac:graphicFrameMkLst>
            <pc:docMk/>
            <pc:sldMk cId="648716276" sldId="343"/>
            <ac:graphicFrameMk id="3" creationId="{0BD6DDD6-CDF9-481C-065A-3372D6B8C39D}"/>
          </ac:graphicFrameMkLst>
        </pc:graphicFrameChg>
        <pc:graphicFrameChg chg="mod">
          <ac:chgData name="Johann Steinicke" userId="0b619f12f168c177" providerId="LiveId" clId="{6BF98840-0A87-43FC-96D9-8DC39F231007}" dt="2023-02-13T16:01:59.708" v="5436" actId="14100"/>
          <ac:graphicFrameMkLst>
            <pc:docMk/>
            <pc:sldMk cId="648716276" sldId="343"/>
            <ac:graphicFrameMk id="9" creationId="{4E960C4C-655F-8DB3-079F-6CD84C6E7DBE}"/>
          </ac:graphicFrameMkLst>
        </pc:graphicFrameChg>
      </pc:sldChg>
      <pc:sldChg chg="addSp delSp modSp add mod modTransition modAnim">
        <pc:chgData name="Johann Steinicke" userId="0b619f12f168c177" providerId="LiveId" clId="{6BF98840-0A87-43FC-96D9-8DC39F231007}" dt="2023-02-21T10:45:31.035" v="8516"/>
        <pc:sldMkLst>
          <pc:docMk/>
          <pc:sldMk cId="3762022346" sldId="344"/>
        </pc:sldMkLst>
        <pc:spChg chg="add mod">
          <ac:chgData name="Johann Steinicke" userId="0b619f12f168c177" providerId="LiveId" clId="{6BF98840-0A87-43FC-96D9-8DC39F231007}" dt="2023-02-13T16:11:10.506" v="5893" actId="20577"/>
          <ac:spMkLst>
            <pc:docMk/>
            <pc:sldMk cId="3762022346" sldId="344"/>
            <ac:spMk id="2" creationId="{F731EB35-249B-8E9B-0992-191954B4D50C}"/>
          </ac:spMkLst>
        </pc:spChg>
        <pc:graphicFrameChg chg="add del mod">
          <ac:chgData name="Johann Steinicke" userId="0b619f12f168c177" providerId="LiveId" clId="{6BF98840-0A87-43FC-96D9-8DC39F231007}" dt="2023-02-13T16:02:38.692" v="5445" actId="14100"/>
          <ac:graphicFrameMkLst>
            <pc:docMk/>
            <pc:sldMk cId="3762022346" sldId="344"/>
            <ac:graphicFrameMk id="9" creationId="{4E960C4C-655F-8DB3-079F-6CD84C6E7DBE}"/>
          </ac:graphicFrameMkLst>
        </pc:graphicFrameChg>
      </pc:sldChg>
      <pc:sldChg chg="addSp delSp modSp add mod modTransition delAnim modAnim">
        <pc:chgData name="Johann Steinicke" userId="0b619f12f168c177" providerId="LiveId" clId="{6BF98840-0A87-43FC-96D9-8DC39F231007}" dt="2023-03-29T14:01:19.491" v="11025" actId="22"/>
        <pc:sldMkLst>
          <pc:docMk/>
          <pc:sldMk cId="2767711649" sldId="345"/>
        </pc:sldMkLst>
        <pc:spChg chg="add">
          <ac:chgData name="Johann Steinicke" userId="0b619f12f168c177" providerId="LiveId" clId="{6BF98840-0A87-43FC-96D9-8DC39F231007}" dt="2023-03-29T14:01:19.491" v="11025" actId="22"/>
          <ac:spMkLst>
            <pc:docMk/>
            <pc:sldMk cId="2767711649" sldId="345"/>
            <ac:spMk id="4" creationId="{7F6DC440-8B8E-65BE-47B0-2CBD5327AFFE}"/>
          </ac:spMkLst>
        </pc:spChg>
        <pc:picChg chg="del mod">
          <ac:chgData name="Johann Steinicke" userId="0b619f12f168c177" providerId="LiveId" clId="{6BF98840-0A87-43FC-96D9-8DC39F231007}" dt="2023-03-21T12:20:25.357" v="11015" actId="478"/>
          <ac:picMkLst>
            <pc:docMk/>
            <pc:sldMk cId="2767711649" sldId="345"/>
            <ac:picMk id="2" creationId="{5D227550-9B4F-8F16-3F56-05C4DD25E357}"/>
          </ac:picMkLst>
        </pc:picChg>
        <pc:picChg chg="add del mod">
          <ac:chgData name="Johann Steinicke" userId="0b619f12f168c177" providerId="LiveId" clId="{6BF98840-0A87-43FC-96D9-8DC39F231007}" dt="2023-03-29T14:01:16.534" v="11024" actId="478"/>
          <ac:picMkLst>
            <pc:docMk/>
            <pc:sldMk cId="2767711649" sldId="345"/>
            <ac:picMk id="3" creationId="{AB66C4CA-D8D2-48DF-20F2-77A01356D994}"/>
          </ac:picMkLst>
        </pc:picChg>
      </pc:sldChg>
      <pc:sldChg chg="addSp modSp add mod modTransition">
        <pc:chgData name="Johann Steinicke" userId="0b619f12f168c177" providerId="LiveId" clId="{6BF98840-0A87-43FC-96D9-8DC39F231007}" dt="2023-03-15T09:50:48.129" v="10601" actId="20577"/>
        <pc:sldMkLst>
          <pc:docMk/>
          <pc:sldMk cId="1385646738" sldId="346"/>
        </pc:sldMkLst>
        <pc:spChg chg="mod">
          <ac:chgData name="Johann Steinicke" userId="0b619f12f168c177" providerId="LiveId" clId="{6BF98840-0A87-43FC-96D9-8DC39F231007}" dt="2023-03-15T09:50:48.129" v="10601" actId="20577"/>
          <ac:spMkLst>
            <pc:docMk/>
            <pc:sldMk cId="1385646738" sldId="346"/>
            <ac:spMk id="36" creationId="{AA903F64-59EC-2E9C-D603-220D59BF6E0D}"/>
          </ac:spMkLst>
        </pc:spChg>
        <pc:spChg chg="mod">
          <ac:chgData name="Johann Steinicke" userId="0b619f12f168c177" providerId="LiveId" clId="{6BF98840-0A87-43FC-96D9-8DC39F231007}" dt="2023-02-20T10:53:51.202" v="6373" actId="1076"/>
          <ac:spMkLst>
            <pc:docMk/>
            <pc:sldMk cId="1385646738" sldId="346"/>
            <ac:spMk id="38" creationId="{C7C581BE-D8F9-EF47-9305-C5E7767B107D}"/>
          </ac:spMkLst>
        </pc:spChg>
        <pc:grpChg chg="mod">
          <ac:chgData name="Johann Steinicke" userId="0b619f12f168c177" providerId="LiveId" clId="{6BF98840-0A87-43FC-96D9-8DC39F231007}" dt="2023-02-20T11:13:52.082" v="7006"/>
          <ac:grpSpMkLst>
            <pc:docMk/>
            <pc:sldMk cId="1385646738" sldId="346"/>
            <ac:grpSpMk id="7" creationId="{4D762253-D1F6-7C62-34AE-62FE051C8751}"/>
          </ac:grpSpMkLst>
        </pc:grpChg>
        <pc:inkChg chg="add mod">
          <ac:chgData name="Johann Steinicke" userId="0b619f12f168c177" providerId="LiveId" clId="{6BF98840-0A87-43FC-96D9-8DC39F231007}" dt="2023-02-20T11:13:52.082" v="7006"/>
          <ac:inkMkLst>
            <pc:docMk/>
            <pc:sldMk cId="1385646738" sldId="346"/>
            <ac:inkMk id="2" creationId="{E5F47470-2570-DA77-B0A6-FE07EBA0A257}"/>
          </ac:inkMkLst>
        </pc:inkChg>
        <pc:inkChg chg="add mod">
          <ac:chgData name="Johann Steinicke" userId="0b619f12f168c177" providerId="LiveId" clId="{6BF98840-0A87-43FC-96D9-8DC39F231007}" dt="2023-02-20T11:13:52.082" v="7006"/>
          <ac:inkMkLst>
            <pc:docMk/>
            <pc:sldMk cId="1385646738" sldId="346"/>
            <ac:inkMk id="4" creationId="{013F80B4-CF7E-494E-50D2-D13010DC0AED}"/>
          </ac:inkMkLst>
        </pc:inkChg>
        <pc:inkChg chg="add mod">
          <ac:chgData name="Johann Steinicke" userId="0b619f12f168c177" providerId="LiveId" clId="{6BF98840-0A87-43FC-96D9-8DC39F231007}" dt="2023-02-20T11:13:52.082" v="7006"/>
          <ac:inkMkLst>
            <pc:docMk/>
            <pc:sldMk cId="1385646738" sldId="346"/>
            <ac:inkMk id="6" creationId="{94EEDDE1-45E7-AA2B-EEE5-851D30591FAD}"/>
          </ac:inkMkLst>
        </pc:inkChg>
      </pc:sldChg>
      <pc:sldChg chg="add del modTransition">
        <pc:chgData name="Johann Steinicke" userId="0b619f12f168c177" providerId="LiveId" clId="{6BF98840-0A87-43FC-96D9-8DC39F231007}" dt="2023-02-24T10:58:22.156" v="8594" actId="47"/>
        <pc:sldMkLst>
          <pc:docMk/>
          <pc:sldMk cId="1589644457" sldId="347"/>
        </pc:sldMkLst>
      </pc:sldChg>
      <pc:sldChg chg="addSp modSp add mod ord modTransition modAnim">
        <pc:chgData name="Johann Steinicke" userId="0b619f12f168c177" providerId="LiveId" clId="{6BF98840-0A87-43FC-96D9-8DC39F231007}" dt="2023-02-20T12:19:28.606" v="7821"/>
        <pc:sldMkLst>
          <pc:docMk/>
          <pc:sldMk cId="3518846454" sldId="348"/>
        </pc:sldMkLst>
        <pc:spChg chg="add mod">
          <ac:chgData name="Johann Steinicke" userId="0b619f12f168c177" providerId="LiveId" clId="{6BF98840-0A87-43FC-96D9-8DC39F231007}" dt="2023-02-20T11:13:40.538" v="7000" actId="1076"/>
          <ac:spMkLst>
            <pc:docMk/>
            <pc:sldMk cId="3518846454" sldId="348"/>
            <ac:spMk id="4" creationId="{5BDC0517-AE0B-7155-EFB4-40D278D93BF7}"/>
          </ac:spMkLst>
        </pc:spChg>
        <pc:picChg chg="add mod">
          <ac:chgData name="Johann Steinicke" userId="0b619f12f168c177" providerId="LiveId" clId="{6BF98840-0A87-43FC-96D9-8DC39F231007}" dt="2023-02-20T11:03:01.738" v="6699" actId="14100"/>
          <ac:picMkLst>
            <pc:docMk/>
            <pc:sldMk cId="3518846454" sldId="348"/>
            <ac:picMk id="3" creationId="{F90A7084-F03B-E86F-C566-C23C9C8F9841}"/>
          </ac:picMkLst>
        </pc:picChg>
        <pc:inkChg chg="add">
          <ac:chgData name="Johann Steinicke" userId="0b619f12f168c177" providerId="LiveId" clId="{6BF98840-0A87-43FC-96D9-8DC39F231007}" dt="2023-02-20T11:11:23.550" v="6978" actId="9405"/>
          <ac:inkMkLst>
            <pc:docMk/>
            <pc:sldMk cId="3518846454" sldId="348"/>
            <ac:inkMk id="6" creationId="{604F5DD1-7DF4-1715-840E-EC388D52A0D5}"/>
          </ac:inkMkLst>
        </pc:inkChg>
        <pc:inkChg chg="add">
          <ac:chgData name="Johann Steinicke" userId="0b619f12f168c177" providerId="LiveId" clId="{6BF98840-0A87-43FC-96D9-8DC39F231007}" dt="2023-02-20T11:11:25.830" v="6979" actId="9405"/>
          <ac:inkMkLst>
            <pc:docMk/>
            <pc:sldMk cId="3518846454" sldId="348"/>
            <ac:inkMk id="7" creationId="{977FC643-2E7E-18EA-C8D5-0C5EA350BA5E}"/>
          </ac:inkMkLst>
        </pc:inkChg>
        <pc:inkChg chg="add">
          <ac:chgData name="Johann Steinicke" userId="0b619f12f168c177" providerId="LiveId" clId="{6BF98840-0A87-43FC-96D9-8DC39F231007}" dt="2023-02-20T11:13:54.613" v="7007" actId="9405"/>
          <ac:inkMkLst>
            <pc:docMk/>
            <pc:sldMk cId="3518846454" sldId="348"/>
            <ac:inkMk id="8" creationId="{5897AB60-3F39-D741-514F-9C45D295C845}"/>
          </ac:inkMkLst>
        </pc:inkChg>
        <pc:inkChg chg="add">
          <ac:chgData name="Johann Steinicke" userId="0b619f12f168c177" providerId="LiveId" clId="{6BF98840-0A87-43FC-96D9-8DC39F231007}" dt="2023-02-20T11:13:55.409" v="7008" actId="9405"/>
          <ac:inkMkLst>
            <pc:docMk/>
            <pc:sldMk cId="3518846454" sldId="348"/>
            <ac:inkMk id="9" creationId="{1C8EAAE4-7BDB-2D12-0806-940073781EE5}"/>
          </ac:inkMkLst>
        </pc:inkChg>
      </pc:sldChg>
      <pc:sldChg chg="addSp delSp modSp add mod modTransition modAnim">
        <pc:chgData name="Johann Steinicke" userId="0b619f12f168c177" providerId="LiveId" clId="{6BF98840-0A87-43FC-96D9-8DC39F231007}" dt="2023-02-20T12:19:35.746" v="7822"/>
        <pc:sldMkLst>
          <pc:docMk/>
          <pc:sldMk cId="2013618288" sldId="349"/>
        </pc:sldMkLst>
        <pc:spChg chg="add del mod">
          <ac:chgData name="Johann Steinicke" userId="0b619f12f168c177" providerId="LiveId" clId="{6BF98840-0A87-43FC-96D9-8DC39F231007}" dt="2023-02-20T11:14:55.991" v="7014" actId="478"/>
          <ac:spMkLst>
            <pc:docMk/>
            <pc:sldMk cId="2013618288" sldId="349"/>
            <ac:spMk id="3" creationId="{4F045E99-BA55-6A6C-6564-382F7B969045}"/>
          </ac:spMkLst>
        </pc:spChg>
        <pc:spChg chg="add del mod">
          <ac:chgData name="Johann Steinicke" userId="0b619f12f168c177" providerId="LiveId" clId="{6BF98840-0A87-43FC-96D9-8DC39F231007}" dt="2023-02-20T11:15:51.355" v="7021" actId="478"/>
          <ac:spMkLst>
            <pc:docMk/>
            <pc:sldMk cId="2013618288" sldId="349"/>
            <ac:spMk id="4" creationId="{99BF41D4-024E-3BC7-14E1-22C13FF52144}"/>
          </ac:spMkLst>
        </pc:spChg>
        <pc:spChg chg="add mod">
          <ac:chgData name="Johann Steinicke" userId="0b619f12f168c177" providerId="LiveId" clId="{6BF98840-0A87-43FC-96D9-8DC39F231007}" dt="2023-02-20T11:18:29.816" v="7325" actId="20577"/>
          <ac:spMkLst>
            <pc:docMk/>
            <pc:sldMk cId="2013618288" sldId="349"/>
            <ac:spMk id="6" creationId="{7B3A398A-0B5E-D2B5-3A66-E2A11E516C1A}"/>
          </ac:spMkLst>
        </pc:spChg>
        <pc:spChg chg="add mod">
          <ac:chgData name="Johann Steinicke" userId="0b619f12f168c177" providerId="LiveId" clId="{6BF98840-0A87-43FC-96D9-8DC39F231007}" dt="2023-02-20T11:18:54.058" v="7327" actId="1076"/>
          <ac:spMkLst>
            <pc:docMk/>
            <pc:sldMk cId="2013618288" sldId="349"/>
            <ac:spMk id="8" creationId="{F6F1E036-713C-8308-919E-746BD192ABD2}"/>
          </ac:spMkLst>
        </pc:spChg>
        <pc:inkChg chg="add">
          <ac:chgData name="Johann Steinicke" userId="0b619f12f168c177" providerId="LiveId" clId="{6BF98840-0A87-43FC-96D9-8DC39F231007}" dt="2023-02-20T11:13:58.034" v="7009" actId="9405"/>
          <ac:inkMkLst>
            <pc:docMk/>
            <pc:sldMk cId="2013618288" sldId="349"/>
            <ac:inkMk id="2" creationId="{4247AA19-2DA9-A96A-DA1D-2C1F481734D5}"/>
          </ac:inkMkLst>
        </pc:inkChg>
      </pc:sldChg>
      <pc:sldChg chg="addSp modSp add mod modTransition">
        <pc:chgData name="Johann Steinicke" userId="0b619f12f168c177" providerId="LiveId" clId="{6BF98840-0A87-43FC-96D9-8DC39F231007}" dt="2023-02-20T12:19:24.029" v="7820"/>
        <pc:sldMkLst>
          <pc:docMk/>
          <pc:sldMk cId="1773357853" sldId="350"/>
        </pc:sldMkLst>
        <pc:spChg chg="mod">
          <ac:chgData name="Johann Steinicke" userId="0b619f12f168c177" providerId="LiveId" clId="{6BF98840-0A87-43FC-96D9-8DC39F231007}" dt="2023-02-20T11:07:53.329" v="6825" actId="1076"/>
          <ac:spMkLst>
            <pc:docMk/>
            <pc:sldMk cId="1773357853" sldId="350"/>
            <ac:spMk id="8" creationId="{6D66260E-51E6-C008-708F-7D1CF33E83CE}"/>
          </ac:spMkLst>
        </pc:spChg>
        <pc:spChg chg="mod">
          <ac:chgData name="Johann Steinicke" userId="0b619f12f168c177" providerId="LiveId" clId="{6BF98840-0A87-43FC-96D9-8DC39F231007}" dt="2023-02-20T11:08:44.864" v="6928" actId="20577"/>
          <ac:spMkLst>
            <pc:docMk/>
            <pc:sldMk cId="1773357853" sldId="350"/>
            <ac:spMk id="9" creationId="{07F7BCEF-5330-0C01-C4D6-5E1AF53BF4FD}"/>
          </ac:spMkLst>
        </pc:spChg>
        <pc:grpChg chg="mod">
          <ac:chgData name="Johann Steinicke" userId="0b619f12f168c177" providerId="LiveId" clId="{6BF98840-0A87-43FC-96D9-8DC39F231007}" dt="2023-02-20T11:12:12.416" v="6991"/>
          <ac:grpSpMkLst>
            <pc:docMk/>
            <pc:sldMk cId="1773357853" sldId="350"/>
            <ac:grpSpMk id="13" creationId="{C7A7796A-1F09-2788-A1D8-2FBF890D9F20}"/>
          </ac:grpSpMkLst>
        </pc:grpChg>
        <pc:inkChg chg="add">
          <ac:chgData name="Johann Steinicke" userId="0b619f12f168c177" providerId="LiveId" clId="{6BF98840-0A87-43FC-96D9-8DC39F231007}" dt="2023-02-20T11:12:02.341" v="6984" actId="9405"/>
          <ac:inkMkLst>
            <pc:docMk/>
            <pc:sldMk cId="1773357853" sldId="350"/>
            <ac:inkMk id="2" creationId="{92DD8CC3-0E62-FEFD-38F3-A9E7A636E443}"/>
          </ac:inkMkLst>
        </pc:inkChg>
        <pc:inkChg chg="add">
          <ac:chgData name="Johann Steinicke" userId="0b619f12f168c177" providerId="LiveId" clId="{6BF98840-0A87-43FC-96D9-8DC39F231007}" dt="2023-02-20T11:12:03.278" v="6985" actId="9405"/>
          <ac:inkMkLst>
            <pc:docMk/>
            <pc:sldMk cId="1773357853" sldId="350"/>
            <ac:inkMk id="3" creationId="{6B534554-F8B4-CD35-9B98-C01D23BC4799}"/>
          </ac:inkMkLst>
        </pc:inkChg>
        <pc:inkChg chg="add">
          <ac:chgData name="Johann Steinicke" userId="0b619f12f168c177" providerId="LiveId" clId="{6BF98840-0A87-43FC-96D9-8DC39F231007}" dt="2023-02-20T11:12:06.558" v="6986" actId="9405"/>
          <ac:inkMkLst>
            <pc:docMk/>
            <pc:sldMk cId="1773357853" sldId="350"/>
            <ac:inkMk id="4" creationId="{A3996648-6AB6-2BE5-4DF6-EBC353C463D0}"/>
          </ac:inkMkLst>
        </pc:inkChg>
        <pc:inkChg chg="add mod">
          <ac:chgData name="Johann Steinicke" userId="0b619f12f168c177" providerId="LiveId" clId="{6BF98840-0A87-43FC-96D9-8DC39F231007}" dt="2023-02-20T11:12:12.416" v="6991"/>
          <ac:inkMkLst>
            <pc:docMk/>
            <pc:sldMk cId="1773357853" sldId="350"/>
            <ac:inkMk id="6" creationId="{55A90049-5D90-459F-164D-7688A15A24C9}"/>
          </ac:inkMkLst>
        </pc:inkChg>
        <pc:inkChg chg="add mod">
          <ac:chgData name="Johann Steinicke" userId="0b619f12f168c177" providerId="LiveId" clId="{6BF98840-0A87-43FC-96D9-8DC39F231007}" dt="2023-02-20T11:12:12.416" v="6991"/>
          <ac:inkMkLst>
            <pc:docMk/>
            <pc:sldMk cId="1773357853" sldId="350"/>
            <ac:inkMk id="10" creationId="{EEAA6AF0-05A3-743F-8419-902FDC53468A}"/>
          </ac:inkMkLst>
        </pc:inkChg>
        <pc:inkChg chg="add">
          <ac:chgData name="Johann Steinicke" userId="0b619f12f168c177" providerId="LiveId" clId="{6BF98840-0A87-43FC-96D9-8DC39F231007}" dt="2023-02-20T11:12:11.198" v="6989" actId="9405"/>
          <ac:inkMkLst>
            <pc:docMk/>
            <pc:sldMk cId="1773357853" sldId="350"/>
            <ac:inkMk id="11" creationId="{A490BA29-0052-2F31-BF87-3FBCB93D9246}"/>
          </ac:inkMkLst>
        </pc:inkChg>
        <pc:inkChg chg="add">
          <ac:chgData name="Johann Steinicke" userId="0b619f12f168c177" providerId="LiveId" clId="{6BF98840-0A87-43FC-96D9-8DC39F231007}" dt="2023-02-20T11:12:11.744" v="6990" actId="9405"/>
          <ac:inkMkLst>
            <pc:docMk/>
            <pc:sldMk cId="1773357853" sldId="350"/>
            <ac:inkMk id="12" creationId="{7D36CC0F-2565-728C-286E-47B234ABC0B0}"/>
          </ac:inkMkLst>
        </pc:inkChg>
        <pc:inkChg chg="add">
          <ac:chgData name="Johann Steinicke" userId="0b619f12f168c177" providerId="LiveId" clId="{6BF98840-0A87-43FC-96D9-8DC39F231007}" dt="2023-02-20T11:12:49.128" v="6996" actId="9405"/>
          <ac:inkMkLst>
            <pc:docMk/>
            <pc:sldMk cId="1773357853" sldId="350"/>
            <ac:inkMk id="15" creationId="{DDADDE9A-01C6-5730-80E8-2904B725746B}"/>
          </ac:inkMkLst>
        </pc:inkChg>
        <pc:inkChg chg="add">
          <ac:chgData name="Johann Steinicke" userId="0b619f12f168c177" providerId="LiveId" clId="{6BF98840-0A87-43FC-96D9-8DC39F231007}" dt="2023-02-20T11:12:50.002" v="6997" actId="9405"/>
          <ac:inkMkLst>
            <pc:docMk/>
            <pc:sldMk cId="1773357853" sldId="350"/>
            <ac:inkMk id="16" creationId="{DDF5534F-2AC8-81EF-DE1F-CEA703A0A94D}"/>
          </ac:inkMkLst>
        </pc:inkChg>
        <pc:inkChg chg="add">
          <ac:chgData name="Johann Steinicke" userId="0b619f12f168c177" providerId="LiveId" clId="{6BF98840-0A87-43FC-96D9-8DC39F231007}" dt="2023-02-20T11:12:58.016" v="6998" actId="9405"/>
          <ac:inkMkLst>
            <pc:docMk/>
            <pc:sldMk cId="1773357853" sldId="350"/>
            <ac:inkMk id="17" creationId="{63AAC44B-D45D-C751-1025-EB99E8054442}"/>
          </ac:inkMkLst>
        </pc:inkChg>
        <pc:inkChg chg="add">
          <ac:chgData name="Johann Steinicke" userId="0b619f12f168c177" providerId="LiveId" clId="{6BF98840-0A87-43FC-96D9-8DC39F231007}" dt="2023-02-20T11:13:00.110" v="6999" actId="9405"/>
          <ac:inkMkLst>
            <pc:docMk/>
            <pc:sldMk cId="1773357853" sldId="350"/>
            <ac:inkMk id="18" creationId="{09F8D2EF-CD0C-2D90-F8E2-0FA3A84A470D}"/>
          </ac:inkMkLst>
        </pc:inkChg>
        <pc:inkChg chg="add">
          <ac:chgData name="Johann Steinicke" userId="0b619f12f168c177" providerId="LiveId" clId="{6BF98840-0A87-43FC-96D9-8DC39F231007}" dt="2023-02-20T11:13:46.286" v="7001" actId="9405"/>
          <ac:inkMkLst>
            <pc:docMk/>
            <pc:sldMk cId="1773357853" sldId="350"/>
            <ac:inkMk id="19" creationId="{41482203-AA22-794A-908D-825081A8A2A0}"/>
          </ac:inkMkLst>
        </pc:inkChg>
        <pc:inkChg chg="add">
          <ac:chgData name="Johann Steinicke" userId="0b619f12f168c177" providerId="LiveId" clId="{6BF98840-0A87-43FC-96D9-8DC39F231007}" dt="2023-02-20T11:13:47.130" v="7002" actId="9405"/>
          <ac:inkMkLst>
            <pc:docMk/>
            <pc:sldMk cId="1773357853" sldId="350"/>
            <ac:inkMk id="20" creationId="{CABEFE1F-0AE3-FF9C-226C-789BFE6DB825}"/>
          </ac:inkMkLst>
        </pc:inkChg>
      </pc:sldChg>
      <pc:sldChg chg="addSp delSp modSp add mod modTransition delAnim modAnim">
        <pc:chgData name="Johann Steinicke" userId="0b619f12f168c177" providerId="LiveId" clId="{6BF98840-0A87-43FC-96D9-8DC39F231007}" dt="2023-03-03T10:57:49.657" v="10407" actId="20577"/>
        <pc:sldMkLst>
          <pc:docMk/>
          <pc:sldMk cId="1115834080" sldId="351"/>
        </pc:sldMkLst>
        <pc:spChg chg="add mod">
          <ac:chgData name="Johann Steinicke" userId="0b619f12f168c177" providerId="LiveId" clId="{6BF98840-0A87-43FC-96D9-8DC39F231007}" dt="2023-02-20T11:23:59.902" v="7579" actId="1076"/>
          <ac:spMkLst>
            <pc:docMk/>
            <pc:sldMk cId="1115834080" sldId="351"/>
            <ac:spMk id="3" creationId="{06B9B97B-A2FF-2890-43D4-0372108A4876}"/>
          </ac:spMkLst>
        </pc:spChg>
        <pc:spChg chg="mod">
          <ac:chgData name="Johann Steinicke" userId="0b619f12f168c177" providerId="LiveId" clId="{6BF98840-0A87-43FC-96D9-8DC39F231007}" dt="2023-03-03T10:57:49.657" v="10407" actId="20577"/>
          <ac:spMkLst>
            <pc:docMk/>
            <pc:sldMk cId="1115834080" sldId="351"/>
            <ac:spMk id="6" creationId="{7B3A398A-0B5E-D2B5-3A66-E2A11E516C1A}"/>
          </ac:spMkLst>
        </pc:spChg>
        <pc:spChg chg="del mod">
          <ac:chgData name="Johann Steinicke" userId="0b619f12f168c177" providerId="LiveId" clId="{6BF98840-0A87-43FC-96D9-8DC39F231007}" dt="2023-02-20T11:19:47.874" v="7331" actId="478"/>
          <ac:spMkLst>
            <pc:docMk/>
            <pc:sldMk cId="1115834080" sldId="351"/>
            <ac:spMk id="8" creationId="{F6F1E036-713C-8308-919E-746BD192ABD2}"/>
          </ac:spMkLst>
        </pc:spChg>
      </pc:sldChg>
      <pc:sldChg chg="addSp delSp modSp add mod modTransition delAnim modAnim modNotesTx">
        <pc:chgData name="Johann Steinicke" userId="0b619f12f168c177" providerId="LiveId" clId="{6BF98840-0A87-43FC-96D9-8DC39F231007}" dt="2023-02-24T13:25:50.021" v="8968" actId="20577"/>
        <pc:sldMkLst>
          <pc:docMk/>
          <pc:sldMk cId="2217194603" sldId="352"/>
        </pc:sldMkLst>
        <pc:spChg chg="add mod">
          <ac:chgData name="Johann Steinicke" userId="0b619f12f168c177" providerId="LiveId" clId="{6BF98840-0A87-43FC-96D9-8DC39F231007}" dt="2023-02-20T11:35:52.045" v="7601" actId="1076"/>
          <ac:spMkLst>
            <pc:docMk/>
            <pc:sldMk cId="2217194603" sldId="352"/>
            <ac:spMk id="3" creationId="{A01F4C95-488A-9551-0ABC-5F43353656E8}"/>
          </ac:spMkLst>
        </pc:spChg>
        <pc:spChg chg="mod">
          <ac:chgData name="Johann Steinicke" userId="0b619f12f168c177" providerId="LiveId" clId="{6BF98840-0A87-43FC-96D9-8DC39F231007}" dt="2023-02-24T13:24:43.558" v="8935" actId="20577"/>
          <ac:spMkLst>
            <pc:docMk/>
            <pc:sldMk cId="2217194603" sldId="352"/>
            <ac:spMk id="6" creationId="{7B3A398A-0B5E-D2B5-3A66-E2A11E516C1A}"/>
          </ac:spMkLst>
        </pc:spChg>
        <pc:spChg chg="del">
          <ac:chgData name="Johann Steinicke" userId="0b619f12f168c177" providerId="LiveId" clId="{6BF98840-0A87-43FC-96D9-8DC39F231007}" dt="2023-02-20T11:35:35.156" v="7599" actId="478"/>
          <ac:spMkLst>
            <pc:docMk/>
            <pc:sldMk cId="2217194603" sldId="352"/>
            <ac:spMk id="8" creationId="{F6F1E036-713C-8308-919E-746BD192ABD2}"/>
          </ac:spMkLst>
        </pc:spChg>
      </pc:sldChg>
      <pc:sldChg chg="modSp add del mod modAnim">
        <pc:chgData name="Johann Steinicke" userId="0b619f12f168c177" providerId="LiveId" clId="{6BF98840-0A87-43FC-96D9-8DC39F231007}" dt="2023-02-24T10:57:41.833" v="8589" actId="47"/>
        <pc:sldMkLst>
          <pc:docMk/>
          <pc:sldMk cId="2312599603" sldId="353"/>
        </pc:sldMkLst>
        <pc:spChg chg="mod">
          <ac:chgData name="Johann Steinicke" userId="0b619f12f168c177" providerId="LiveId" clId="{6BF98840-0A87-43FC-96D9-8DC39F231007}" dt="2023-02-20T12:29:26.789" v="7837" actId="1076"/>
          <ac:spMkLst>
            <pc:docMk/>
            <pc:sldMk cId="2312599603" sldId="353"/>
            <ac:spMk id="3" creationId="{A01F4C95-488A-9551-0ABC-5F43353656E8}"/>
          </ac:spMkLst>
        </pc:spChg>
        <pc:spChg chg="mod">
          <ac:chgData name="Johann Steinicke" userId="0b619f12f168c177" providerId="LiveId" clId="{6BF98840-0A87-43FC-96D9-8DC39F231007}" dt="2023-02-20T12:30:42.130" v="7952" actId="20577"/>
          <ac:spMkLst>
            <pc:docMk/>
            <pc:sldMk cId="2312599603" sldId="353"/>
            <ac:spMk id="6" creationId="{7B3A398A-0B5E-D2B5-3A66-E2A11E516C1A}"/>
          </ac:spMkLst>
        </pc:spChg>
      </pc:sldChg>
      <pc:sldChg chg="modSp add mod modAnim">
        <pc:chgData name="Johann Steinicke" userId="0b619f12f168c177" providerId="LiveId" clId="{6BF98840-0A87-43FC-96D9-8DC39F231007}" dt="2023-03-02T09:32:38.645" v="9654" actId="20577"/>
        <pc:sldMkLst>
          <pc:docMk/>
          <pc:sldMk cId="2331349613" sldId="354"/>
        </pc:sldMkLst>
        <pc:spChg chg="mod">
          <ac:chgData name="Johann Steinicke" userId="0b619f12f168c177" providerId="LiveId" clId="{6BF98840-0A87-43FC-96D9-8DC39F231007}" dt="2023-03-02T09:32:38.645" v="9654" actId="20577"/>
          <ac:spMkLst>
            <pc:docMk/>
            <pc:sldMk cId="2331349613" sldId="354"/>
            <ac:spMk id="4" creationId="{B0881FA9-F3B0-4912-B0E1-352094195C30}"/>
          </ac:spMkLst>
        </pc:spChg>
      </pc:sldChg>
      <pc:sldChg chg="addSp delSp modSp add mod modAnim">
        <pc:chgData name="Johann Steinicke" userId="0b619f12f168c177" providerId="LiveId" clId="{6BF98840-0A87-43FC-96D9-8DC39F231007}" dt="2023-03-03T09:42:26.075" v="9917"/>
        <pc:sldMkLst>
          <pc:docMk/>
          <pc:sldMk cId="2496080262" sldId="355"/>
        </pc:sldMkLst>
        <pc:spChg chg="del">
          <ac:chgData name="Johann Steinicke" userId="0b619f12f168c177" providerId="LiveId" clId="{6BF98840-0A87-43FC-96D9-8DC39F231007}" dt="2023-02-24T13:12:51.953" v="8598" actId="478"/>
          <ac:spMkLst>
            <pc:docMk/>
            <pc:sldMk cId="2496080262" sldId="355"/>
            <ac:spMk id="2" creationId="{42785C0A-765E-EFB9-648D-E1735A91C06B}"/>
          </ac:spMkLst>
        </pc:spChg>
        <pc:spChg chg="add del mod">
          <ac:chgData name="Johann Steinicke" userId="0b619f12f168c177" providerId="LiveId" clId="{6BF98840-0A87-43FC-96D9-8DC39F231007}" dt="2023-02-24T13:13:34.248" v="8602"/>
          <ac:spMkLst>
            <pc:docMk/>
            <pc:sldMk cId="2496080262" sldId="355"/>
            <ac:spMk id="6" creationId="{E8F908D2-5504-7894-8B21-2EEA594D38ED}"/>
          </ac:spMkLst>
        </pc:spChg>
        <pc:spChg chg="add mod">
          <ac:chgData name="Johann Steinicke" userId="0b619f12f168c177" providerId="LiveId" clId="{6BF98840-0A87-43FC-96D9-8DC39F231007}" dt="2023-02-24T13:14:00.936" v="8605" actId="1076"/>
          <ac:spMkLst>
            <pc:docMk/>
            <pc:sldMk cId="2496080262" sldId="355"/>
            <ac:spMk id="7" creationId="{A0A36E19-A51B-95A0-96E4-86825BF602C4}"/>
          </ac:spMkLst>
        </pc:spChg>
        <pc:spChg chg="add mod">
          <ac:chgData name="Johann Steinicke" userId="0b619f12f168c177" providerId="LiveId" clId="{6BF98840-0A87-43FC-96D9-8DC39F231007}" dt="2023-02-24T13:17:50.605" v="8776" actId="1076"/>
          <ac:spMkLst>
            <pc:docMk/>
            <pc:sldMk cId="2496080262" sldId="355"/>
            <ac:spMk id="8" creationId="{89A4B08D-365A-9012-68DC-6C65E105C489}"/>
          </ac:spMkLst>
        </pc:spChg>
        <pc:spChg chg="mod">
          <ac:chgData name="Johann Steinicke" userId="0b619f12f168c177" providerId="LiveId" clId="{6BF98840-0A87-43FC-96D9-8DC39F231007}" dt="2023-02-24T13:23:40.812" v="8913" actId="1076"/>
          <ac:spMkLst>
            <pc:docMk/>
            <pc:sldMk cId="2496080262" sldId="355"/>
            <ac:spMk id="9" creationId="{4B5C38E0-1A19-A3FD-4B57-B82A529B8DA9}"/>
          </ac:spMkLst>
        </pc:spChg>
        <pc:spChg chg="add del mod">
          <ac:chgData name="Johann Steinicke" userId="0b619f12f168c177" providerId="LiveId" clId="{6BF98840-0A87-43FC-96D9-8DC39F231007}" dt="2023-02-24T13:20:25.903" v="8803"/>
          <ac:spMkLst>
            <pc:docMk/>
            <pc:sldMk cId="2496080262" sldId="355"/>
            <ac:spMk id="10" creationId="{89127753-ACF0-B853-D711-FA5368DA0490}"/>
          </ac:spMkLst>
        </pc:spChg>
        <pc:spChg chg="add del mod">
          <ac:chgData name="Johann Steinicke" userId="0b619f12f168c177" providerId="LiveId" clId="{6BF98840-0A87-43FC-96D9-8DC39F231007}" dt="2023-02-24T13:23:16.301" v="8909" actId="478"/>
          <ac:spMkLst>
            <pc:docMk/>
            <pc:sldMk cId="2496080262" sldId="355"/>
            <ac:spMk id="11" creationId="{8D12846A-E9FE-DC90-2D53-B90BB7B9EDF3}"/>
          </ac:spMkLst>
        </pc:spChg>
        <pc:spChg chg="add mod">
          <ac:chgData name="Johann Steinicke" userId="0b619f12f168c177" providerId="LiveId" clId="{6BF98840-0A87-43FC-96D9-8DC39F231007}" dt="2023-02-24T13:23:35.481" v="8912" actId="1076"/>
          <ac:spMkLst>
            <pc:docMk/>
            <pc:sldMk cId="2496080262" sldId="355"/>
            <ac:spMk id="12" creationId="{D7DC541F-03DD-485D-7A1A-1BF613B0EE02}"/>
          </ac:spMkLst>
        </pc:spChg>
        <pc:picChg chg="mod">
          <ac:chgData name="Johann Steinicke" userId="0b619f12f168c177" providerId="LiveId" clId="{6BF98840-0A87-43FC-96D9-8DC39F231007}" dt="2023-02-24T13:23:29.083" v="8911" actId="1076"/>
          <ac:picMkLst>
            <pc:docMk/>
            <pc:sldMk cId="2496080262" sldId="355"/>
            <ac:picMk id="4" creationId="{AFA5B842-FC60-8A8B-848C-A0D6C892A7AB}"/>
          </ac:picMkLst>
        </pc:picChg>
        <pc:picChg chg="add mod">
          <ac:chgData name="Johann Steinicke" userId="0b619f12f168c177" providerId="LiveId" clId="{6BF98840-0A87-43FC-96D9-8DC39F231007}" dt="2023-03-03T09:39:09.657" v="9900" actId="14100"/>
          <ac:picMkLst>
            <pc:docMk/>
            <pc:sldMk cId="2496080262" sldId="355"/>
            <ac:picMk id="6" creationId="{19D73EC0-8E03-2A3F-7E8F-4EE4A48EF4FA}"/>
          </ac:picMkLst>
        </pc:picChg>
        <pc:picChg chg="add mod">
          <ac:chgData name="Johann Steinicke" userId="0b619f12f168c177" providerId="LiveId" clId="{6BF98840-0A87-43FC-96D9-8DC39F231007}" dt="2023-03-03T09:41:00.222" v="9909" actId="1076"/>
          <ac:picMkLst>
            <pc:docMk/>
            <pc:sldMk cId="2496080262" sldId="355"/>
            <ac:picMk id="11" creationId="{F6F5228F-9F06-F72A-DB00-0E8372E3A06B}"/>
          </ac:picMkLst>
        </pc:picChg>
      </pc:sldChg>
      <pc:sldChg chg="addSp delSp modSp add mod ord modAnim">
        <pc:chgData name="Johann Steinicke" userId="0b619f12f168c177" providerId="LiveId" clId="{6BF98840-0A87-43FC-96D9-8DC39F231007}" dt="2023-03-04T13:29:32.007" v="10422"/>
        <pc:sldMkLst>
          <pc:docMk/>
          <pc:sldMk cId="1273029293" sldId="356"/>
        </pc:sldMkLst>
        <pc:spChg chg="mod">
          <ac:chgData name="Johann Steinicke" userId="0b619f12f168c177" providerId="LiveId" clId="{6BF98840-0A87-43FC-96D9-8DC39F231007}" dt="2023-03-03T09:02:33.269" v="9765" actId="27636"/>
          <ac:spMkLst>
            <pc:docMk/>
            <pc:sldMk cId="1273029293" sldId="356"/>
            <ac:spMk id="3" creationId="{0115FF41-AFA4-4D25-AB42-AB034F4B4FEC}"/>
          </ac:spMkLst>
        </pc:spChg>
        <pc:spChg chg="add del">
          <ac:chgData name="Johann Steinicke" userId="0b619f12f168c177" providerId="LiveId" clId="{6BF98840-0A87-43FC-96D9-8DC39F231007}" dt="2023-03-04T13:26:31.119" v="10409" actId="478"/>
          <ac:spMkLst>
            <pc:docMk/>
            <pc:sldMk cId="1273029293" sldId="356"/>
            <ac:spMk id="4" creationId="{965BF768-3CBD-0F97-2D5F-09A566D74D0E}"/>
          </ac:spMkLst>
        </pc:spChg>
        <pc:spChg chg="del">
          <ac:chgData name="Johann Steinicke" userId="0b619f12f168c177" providerId="LiveId" clId="{6BF98840-0A87-43FC-96D9-8DC39F231007}" dt="2023-03-03T09:02:38.823" v="9766" actId="478"/>
          <ac:spMkLst>
            <pc:docMk/>
            <pc:sldMk cId="1273029293" sldId="356"/>
            <ac:spMk id="4" creationId="{B0881FA9-F3B0-4912-B0E1-352094195C30}"/>
          </ac:spMkLst>
        </pc:spChg>
        <pc:spChg chg="add mod">
          <ac:chgData name="Johann Steinicke" userId="0b619f12f168c177" providerId="LiveId" clId="{6BF98840-0A87-43FC-96D9-8DC39F231007}" dt="2023-03-04T13:29:15.027" v="10421" actId="1076"/>
          <ac:spMkLst>
            <pc:docMk/>
            <pc:sldMk cId="1273029293" sldId="356"/>
            <ac:spMk id="6" creationId="{D2E2B647-BB7C-1232-B02A-2AD814443ECA}"/>
          </ac:spMkLst>
        </pc:spChg>
        <pc:spChg chg="add del mod">
          <ac:chgData name="Johann Steinicke" userId="0b619f12f168c177" providerId="LiveId" clId="{6BF98840-0A87-43FC-96D9-8DC39F231007}" dt="2023-03-03T09:04:37.218" v="9767" actId="931"/>
          <ac:spMkLst>
            <pc:docMk/>
            <pc:sldMk cId="1273029293" sldId="356"/>
            <ac:spMk id="7" creationId="{207CD40D-EE6E-A7DE-9B71-74428E4F6644}"/>
          </ac:spMkLst>
        </pc:spChg>
        <pc:picChg chg="add mod">
          <ac:chgData name="Johann Steinicke" userId="0b619f12f168c177" providerId="LiveId" clId="{6BF98840-0A87-43FC-96D9-8DC39F231007}" dt="2023-03-04T13:29:01.052" v="10420" actId="1076"/>
          <ac:picMkLst>
            <pc:docMk/>
            <pc:sldMk cId="1273029293" sldId="356"/>
            <ac:picMk id="9" creationId="{E8E4E18B-5483-63CA-63A6-82E1DB089A61}"/>
          </ac:picMkLst>
        </pc:picChg>
      </pc:sldChg>
      <pc:sldChg chg="modSp add del mod ord modAnim">
        <pc:chgData name="Johann Steinicke" userId="0b619f12f168c177" providerId="LiveId" clId="{6BF98840-0A87-43FC-96D9-8DC39F231007}" dt="2023-03-02T12:44:03.861" v="9703" actId="47"/>
        <pc:sldMkLst>
          <pc:docMk/>
          <pc:sldMk cId="3702889752" sldId="356"/>
        </pc:sldMkLst>
        <pc:spChg chg="mod">
          <ac:chgData name="Johann Steinicke" userId="0b619f12f168c177" providerId="LiveId" clId="{6BF98840-0A87-43FC-96D9-8DC39F231007}" dt="2023-02-26T10:41:31.379" v="9333" actId="20577"/>
          <ac:spMkLst>
            <pc:docMk/>
            <pc:sldMk cId="3702889752" sldId="356"/>
            <ac:spMk id="3" creationId="{0115FF41-AFA4-4D25-AB42-AB034F4B4FEC}"/>
          </ac:spMkLst>
        </pc:spChg>
        <pc:spChg chg="mod">
          <ac:chgData name="Johann Steinicke" userId="0b619f12f168c177" providerId="LiveId" clId="{6BF98840-0A87-43FC-96D9-8DC39F231007}" dt="2023-02-26T10:45:37.060" v="9570" actId="20577"/>
          <ac:spMkLst>
            <pc:docMk/>
            <pc:sldMk cId="3702889752" sldId="356"/>
            <ac:spMk id="4" creationId="{B0881FA9-F3B0-4912-B0E1-352094195C30}"/>
          </ac:spMkLst>
        </pc:spChg>
      </pc:sldChg>
      <pc:sldChg chg="addSp modSp add mod modAnim">
        <pc:chgData name="Johann Steinicke" userId="0b619f12f168c177" providerId="LiveId" clId="{6BF98840-0A87-43FC-96D9-8DC39F231007}" dt="2023-03-17T14:26:16.761" v="10659" actId="1076"/>
        <pc:sldMkLst>
          <pc:docMk/>
          <pc:sldMk cId="183796011" sldId="357"/>
        </pc:sldMkLst>
        <pc:spChg chg="mod">
          <ac:chgData name="Johann Steinicke" userId="0b619f12f168c177" providerId="LiveId" clId="{6BF98840-0A87-43FC-96D9-8DC39F231007}" dt="2023-03-17T13:48:57.652" v="10656" actId="14100"/>
          <ac:spMkLst>
            <pc:docMk/>
            <pc:sldMk cId="183796011" sldId="357"/>
            <ac:spMk id="4" creationId="{B0881FA9-F3B0-4912-B0E1-352094195C30}"/>
          </ac:spMkLst>
        </pc:spChg>
        <pc:picChg chg="add mod">
          <ac:chgData name="Johann Steinicke" userId="0b619f12f168c177" providerId="LiveId" clId="{6BF98840-0A87-43FC-96D9-8DC39F231007}" dt="2023-03-17T14:26:16.761" v="10659" actId="1076"/>
          <ac:picMkLst>
            <pc:docMk/>
            <pc:sldMk cId="183796011" sldId="357"/>
            <ac:picMk id="8" creationId="{CBF60708-5199-9061-AA45-5EE88698F7DE}"/>
          </ac:picMkLst>
        </pc:picChg>
      </pc:sldChg>
      <pc:sldChg chg="addSp delSp modSp add mod modAnim">
        <pc:chgData name="Johann Steinicke" userId="0b619f12f168c177" providerId="LiveId" clId="{6BF98840-0A87-43FC-96D9-8DC39F231007}" dt="2023-03-19T08:49:49.706" v="10904" actId="1076"/>
        <pc:sldMkLst>
          <pc:docMk/>
          <pc:sldMk cId="4053590631" sldId="358"/>
        </pc:sldMkLst>
        <pc:spChg chg="add mod topLvl">
          <ac:chgData name="Johann Steinicke" userId="0b619f12f168c177" providerId="LiveId" clId="{6BF98840-0A87-43FC-96D9-8DC39F231007}" dt="2023-03-17T14:36:32.031" v="10760" actId="164"/>
          <ac:spMkLst>
            <pc:docMk/>
            <pc:sldMk cId="4053590631" sldId="358"/>
            <ac:spMk id="11" creationId="{48ECAC89-4B59-0561-B73A-420250E6999E}"/>
          </ac:spMkLst>
        </pc:spChg>
        <pc:spChg chg="add mod topLvl">
          <ac:chgData name="Johann Steinicke" userId="0b619f12f168c177" providerId="LiveId" clId="{6BF98840-0A87-43FC-96D9-8DC39F231007}" dt="2023-03-17T14:36:06.752" v="10759" actId="164"/>
          <ac:spMkLst>
            <pc:docMk/>
            <pc:sldMk cId="4053590631" sldId="358"/>
            <ac:spMk id="13" creationId="{9D90274B-7151-7999-DA5B-F702627FC0A1}"/>
          </ac:spMkLst>
        </pc:spChg>
        <pc:grpChg chg="add del mod">
          <ac:chgData name="Johann Steinicke" userId="0b619f12f168c177" providerId="LiveId" clId="{6BF98840-0A87-43FC-96D9-8DC39F231007}" dt="2023-03-17T14:34:36.772" v="10740" actId="165"/>
          <ac:grpSpMkLst>
            <pc:docMk/>
            <pc:sldMk cId="4053590631" sldId="358"/>
            <ac:grpSpMk id="12" creationId="{3AB5C24C-ABEE-FC42-37F8-63567BB047B9}"/>
          </ac:grpSpMkLst>
        </pc:grpChg>
        <pc:grpChg chg="add del mod">
          <ac:chgData name="Johann Steinicke" userId="0b619f12f168c177" providerId="LiveId" clId="{6BF98840-0A87-43FC-96D9-8DC39F231007}" dt="2023-03-17T14:34:27.803" v="10739" actId="165"/>
          <ac:grpSpMkLst>
            <pc:docMk/>
            <pc:sldMk cId="4053590631" sldId="358"/>
            <ac:grpSpMk id="14" creationId="{683A13D5-A6CF-BD53-E979-3637B9BD5F69}"/>
          </ac:grpSpMkLst>
        </pc:grpChg>
        <pc:grpChg chg="add mod">
          <ac:chgData name="Johann Steinicke" userId="0b619f12f168c177" providerId="LiveId" clId="{6BF98840-0A87-43FC-96D9-8DC39F231007}" dt="2023-03-19T08:49:49.706" v="10904" actId="1076"/>
          <ac:grpSpMkLst>
            <pc:docMk/>
            <pc:sldMk cId="4053590631" sldId="358"/>
            <ac:grpSpMk id="15" creationId="{42B95AC9-AD6D-363E-7763-9241C10783B3}"/>
          </ac:grpSpMkLst>
        </pc:grpChg>
        <pc:grpChg chg="add mod">
          <ac:chgData name="Johann Steinicke" userId="0b619f12f168c177" providerId="LiveId" clId="{6BF98840-0A87-43FC-96D9-8DC39F231007}" dt="2023-03-17T14:36:41.815" v="10762" actId="1076"/>
          <ac:grpSpMkLst>
            <pc:docMk/>
            <pc:sldMk cId="4053590631" sldId="358"/>
            <ac:grpSpMk id="16" creationId="{CA0C2662-B22D-6131-DBA7-F2C437283A05}"/>
          </ac:grpSpMkLst>
        </pc:grpChg>
        <pc:picChg chg="mod ord">
          <ac:chgData name="Johann Steinicke" userId="0b619f12f168c177" providerId="LiveId" clId="{6BF98840-0A87-43FC-96D9-8DC39F231007}" dt="2023-03-17T14:35:34.870" v="10754" actId="167"/>
          <ac:picMkLst>
            <pc:docMk/>
            <pc:sldMk cId="4053590631" sldId="358"/>
            <ac:picMk id="2" creationId="{D9E0CB22-AD90-CE56-CFF5-6F71AA246C93}"/>
          </ac:picMkLst>
        </pc:picChg>
        <pc:picChg chg="add mod ord topLvl">
          <ac:chgData name="Johann Steinicke" userId="0b619f12f168c177" providerId="LiveId" clId="{6BF98840-0A87-43FC-96D9-8DC39F231007}" dt="2023-03-17T14:36:32.031" v="10760" actId="164"/>
          <ac:picMkLst>
            <pc:docMk/>
            <pc:sldMk cId="4053590631" sldId="358"/>
            <ac:picMk id="8" creationId="{0E5FE8BF-DF4E-E8BF-EC46-80ADAEC1EA97}"/>
          </ac:picMkLst>
        </pc:picChg>
        <pc:picChg chg="add mod topLvl">
          <ac:chgData name="Johann Steinicke" userId="0b619f12f168c177" providerId="LiveId" clId="{6BF98840-0A87-43FC-96D9-8DC39F231007}" dt="2023-03-17T14:36:06.752" v="10759" actId="164"/>
          <ac:picMkLst>
            <pc:docMk/>
            <pc:sldMk cId="4053590631" sldId="358"/>
            <ac:picMk id="10" creationId="{787264BA-FF4D-1457-8F78-B74214F312EC}"/>
          </ac:picMkLst>
        </pc:picChg>
      </pc:sldChg>
      <pc:sldChg chg="delSp modSp add mod modAnim">
        <pc:chgData name="Johann Steinicke" userId="0b619f12f168c177" providerId="LiveId" clId="{6BF98840-0A87-43FC-96D9-8DC39F231007}" dt="2023-03-19T10:08:32.743" v="11006"/>
        <pc:sldMkLst>
          <pc:docMk/>
          <pc:sldMk cId="1572287926" sldId="359"/>
        </pc:sldMkLst>
        <pc:spChg chg="mod">
          <ac:chgData name="Johann Steinicke" userId="0b619f12f168c177" providerId="LiveId" clId="{6BF98840-0A87-43FC-96D9-8DC39F231007}" dt="2023-03-19T10:07:36.479" v="11005" actId="20577"/>
          <ac:spMkLst>
            <pc:docMk/>
            <pc:sldMk cId="1572287926" sldId="359"/>
            <ac:spMk id="2" creationId="{34350020-5E9C-E038-F841-57C3475F4387}"/>
          </ac:spMkLst>
        </pc:spChg>
        <pc:graphicFrameChg chg="del">
          <ac:chgData name="Johann Steinicke" userId="0b619f12f168c177" providerId="LiveId" clId="{6BF98840-0A87-43FC-96D9-8DC39F231007}" dt="2023-03-19T10:06:57.608" v="10906" actId="478"/>
          <ac:graphicFrameMkLst>
            <pc:docMk/>
            <pc:sldMk cId="1572287926" sldId="359"/>
            <ac:graphicFrameMk id="9" creationId="{4E960C4C-655F-8DB3-079F-6CD84C6E7DBE}"/>
          </ac:graphicFrameMkLst>
        </pc:graphicFrameChg>
      </pc:sldChg>
      <pc:sldMasterChg chg="addSp modSp mod modSldLayout">
        <pc:chgData name="Johann Steinicke" userId="0b619f12f168c177" providerId="LiveId" clId="{6BF98840-0A87-43FC-96D9-8DC39F231007}" dt="2023-01-29T16:45:13.203" v="301" actId="16037"/>
        <pc:sldMasterMkLst>
          <pc:docMk/>
          <pc:sldMasterMk cId="1999713800" sldId="2147483696"/>
        </pc:sldMasterMkLst>
        <pc:spChg chg="mod">
          <ac:chgData name="Johann Steinicke" userId="0b619f12f168c177" providerId="LiveId" clId="{6BF98840-0A87-43FC-96D9-8DC39F231007}" dt="2023-01-29T16:45:13.203" v="301" actId="16037"/>
          <ac:spMkLst>
            <pc:docMk/>
            <pc:sldMasterMk cId="1999713800" sldId="2147483696"/>
            <ac:spMk id="3" creationId="{31679907-DC49-4B86-A34C-C97DBC26A938}"/>
          </ac:spMkLst>
        </pc:spChg>
        <pc:picChg chg="add mod">
          <ac:chgData name="Johann Steinicke" userId="0b619f12f168c177" providerId="LiveId" clId="{6BF98840-0A87-43FC-96D9-8DC39F231007}" dt="2023-01-29T16:44:48.177" v="300" actId="1076"/>
          <ac:picMkLst>
            <pc:docMk/>
            <pc:sldMasterMk cId="1999713800" sldId="2147483696"/>
            <ac:picMk id="8" creationId="{83DD002A-DAFE-0BC7-2CB8-D16E3C842602}"/>
          </ac:picMkLst>
        </pc:picChg>
        <pc:sldLayoutChg chg="modSp mod">
          <pc:chgData name="Johann Steinicke" userId="0b619f12f168c177" providerId="LiveId" clId="{6BF98840-0A87-43FC-96D9-8DC39F231007}" dt="2023-01-29T16:42:20.140" v="295" actId="14100"/>
          <pc:sldLayoutMkLst>
            <pc:docMk/>
            <pc:sldMasterMk cId="1999713800" sldId="2147483696"/>
            <pc:sldLayoutMk cId="1897111348" sldId="2147483710"/>
          </pc:sldLayoutMkLst>
          <pc:spChg chg="mod">
            <ac:chgData name="Johann Steinicke" userId="0b619f12f168c177" providerId="LiveId" clId="{6BF98840-0A87-43FC-96D9-8DC39F231007}" dt="2023-01-29T16:42:20.140" v="295" actId="14100"/>
            <ac:spMkLst>
              <pc:docMk/>
              <pc:sldMasterMk cId="1999713800" sldId="2147483696"/>
              <pc:sldLayoutMk cId="1897111348" sldId="2147483710"/>
              <ac:spMk id="15" creationId="{E62FC6D8-DD87-4B93-8491-43C84EE63FE2}"/>
            </ac:spMkLst>
          </pc:spChg>
        </pc:sldLayoutChg>
      </pc:sldMasterChg>
      <pc:sldMasterChg chg="addSp modSldLayout">
        <pc:chgData name="Johann Steinicke" userId="0b619f12f168c177" providerId="LiveId" clId="{6BF98840-0A87-43FC-96D9-8DC39F231007}" dt="2023-01-29T16:45:35.191" v="302"/>
        <pc:sldMasterMkLst>
          <pc:docMk/>
          <pc:sldMasterMk cId="3300985083" sldId="2147483718"/>
        </pc:sldMasterMkLst>
        <pc:picChg chg="add">
          <ac:chgData name="Johann Steinicke" userId="0b619f12f168c177" providerId="LiveId" clId="{6BF98840-0A87-43FC-96D9-8DC39F231007}" dt="2023-01-29T16:45:35.191" v="302"/>
          <ac:picMkLst>
            <pc:docMk/>
            <pc:sldMasterMk cId="3300985083" sldId="2147483718"/>
            <ac:picMk id="9" creationId="{1FE63B3D-ACFA-8DDA-DF3A-49F137ABABC3}"/>
          </ac:picMkLst>
        </pc:picChg>
        <pc:sldLayoutChg chg="addSp">
          <pc:chgData name="Johann Steinicke" userId="0b619f12f168c177" providerId="LiveId" clId="{6BF98840-0A87-43FC-96D9-8DC39F231007}" dt="2023-01-29T16:45:35.191" v="302"/>
          <pc:sldLayoutMkLst>
            <pc:docMk/>
            <pc:sldMasterMk cId="3300985083" sldId="2147483718"/>
            <pc:sldLayoutMk cId="774261518" sldId="2147483722"/>
          </pc:sldLayoutMkLst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774261518" sldId="2147483722"/>
              <ac:spMk id="8" creationId="{988DA79F-D432-7D1C-FAA1-6BA99C201D9C}"/>
            </ac:spMkLst>
          </pc:spChg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774261518" sldId="2147483722"/>
              <ac:spMk id="9" creationId="{283A01C6-9108-DA53-8EA6-F67DE209E66D}"/>
            </ac:spMkLst>
          </pc:spChg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774261518" sldId="2147483722"/>
              <ac:spMk id="10" creationId="{DA140180-A4B3-C9D3-B924-90B3310BE195}"/>
            </ac:spMkLst>
          </pc:spChg>
        </pc:sldLayoutChg>
        <pc:sldLayoutChg chg="addSp">
          <pc:chgData name="Johann Steinicke" userId="0b619f12f168c177" providerId="LiveId" clId="{6BF98840-0A87-43FC-96D9-8DC39F231007}" dt="2023-01-29T16:45:35.191" v="302"/>
          <pc:sldLayoutMkLst>
            <pc:docMk/>
            <pc:sldMasterMk cId="3300985083" sldId="2147483718"/>
            <pc:sldLayoutMk cId="236465120" sldId="2147483723"/>
          </pc:sldLayoutMkLst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236465120" sldId="2147483723"/>
              <ac:spMk id="10" creationId="{0F131C54-0F1D-F13E-9D6F-5DC87FC11E9A}"/>
            </ac:spMkLst>
          </pc:spChg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236465120" sldId="2147483723"/>
              <ac:spMk id="11" creationId="{459AC2F9-F328-F9EB-E223-36844DA91BC9}"/>
            </ac:spMkLst>
          </pc:spChg>
          <pc:spChg chg="add">
            <ac:chgData name="Johann Steinicke" userId="0b619f12f168c177" providerId="LiveId" clId="{6BF98840-0A87-43FC-96D9-8DC39F231007}" dt="2023-01-29T16:45:35.191" v="302"/>
            <ac:spMkLst>
              <pc:docMk/>
              <pc:sldMasterMk cId="3300985083" sldId="2147483718"/>
              <pc:sldLayoutMk cId="236465120" sldId="2147483723"/>
              <ac:spMk id="12" creationId="{5FD5A1DF-2FA5-2BDC-B02F-677606305181}"/>
            </ac:spMkLst>
          </pc:spChg>
        </pc:sldLayoutChg>
      </pc:sldMasterChg>
      <pc:sldMasterChg chg="addSp modSldLayout">
        <pc:chgData name="Johann Steinicke" userId="0b619f12f168c177" providerId="LiveId" clId="{6BF98840-0A87-43FC-96D9-8DC39F231007}" dt="2023-01-29T16:45:45.887" v="312"/>
        <pc:sldMasterMkLst>
          <pc:docMk/>
          <pc:sldMasterMk cId="1731718911" sldId="2147483741"/>
        </pc:sldMasterMkLst>
        <pc:picChg chg="add">
          <ac:chgData name="Johann Steinicke" userId="0b619f12f168c177" providerId="LiveId" clId="{6BF98840-0A87-43FC-96D9-8DC39F231007}" dt="2023-01-29T16:45:45.887" v="312"/>
          <ac:picMkLst>
            <pc:docMk/>
            <pc:sldMasterMk cId="1731718911" sldId="2147483741"/>
            <ac:picMk id="11" creationId="{E9127CA9-EAA1-B242-B247-D93F58AA2C57}"/>
          </ac:picMkLst>
        </pc:picChg>
        <pc:sldLayoutChg chg="addSp">
          <pc:chgData name="Johann Steinicke" userId="0b619f12f168c177" providerId="LiveId" clId="{6BF98840-0A87-43FC-96D9-8DC39F231007}" dt="2023-01-29T16:45:45.887" v="312"/>
          <pc:sldLayoutMkLst>
            <pc:docMk/>
            <pc:sldMasterMk cId="1731718911" sldId="2147483741"/>
            <pc:sldLayoutMk cId="2548594930" sldId="2147483745"/>
          </pc:sldLayoutMkLst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548594930" sldId="2147483745"/>
              <ac:spMk id="8" creationId="{E602354B-27C6-4007-9B22-048400B606B3}"/>
            </ac:spMkLst>
          </pc:spChg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548594930" sldId="2147483745"/>
              <ac:spMk id="9" creationId="{AD204203-0F12-7661-D7A7-8CD8CA375320}"/>
            </ac:spMkLst>
          </pc:spChg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548594930" sldId="2147483745"/>
              <ac:spMk id="10" creationId="{6CE3032F-D737-7EC3-D87E-D2CB73E7F131}"/>
            </ac:spMkLst>
          </pc:spChg>
        </pc:sldLayoutChg>
        <pc:sldLayoutChg chg="addSp">
          <pc:chgData name="Johann Steinicke" userId="0b619f12f168c177" providerId="LiveId" clId="{6BF98840-0A87-43FC-96D9-8DC39F231007}" dt="2023-01-29T16:45:45.887" v="312"/>
          <pc:sldLayoutMkLst>
            <pc:docMk/>
            <pc:sldMasterMk cId="1731718911" sldId="2147483741"/>
            <pc:sldLayoutMk cId="2131101788" sldId="2147483746"/>
          </pc:sldLayoutMkLst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131101788" sldId="2147483746"/>
              <ac:spMk id="10" creationId="{2C5CDB14-6409-01A3-81B5-CCD0A47A0D39}"/>
            </ac:spMkLst>
          </pc:spChg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131101788" sldId="2147483746"/>
              <ac:spMk id="11" creationId="{1D91869F-E967-E321-E954-9CC0FD448E07}"/>
            </ac:spMkLst>
          </pc:spChg>
          <pc:spChg chg="add">
            <ac:chgData name="Johann Steinicke" userId="0b619f12f168c177" providerId="LiveId" clId="{6BF98840-0A87-43FC-96D9-8DC39F231007}" dt="2023-01-29T16:45:45.887" v="312"/>
            <ac:spMkLst>
              <pc:docMk/>
              <pc:sldMasterMk cId="1731718911" sldId="2147483741"/>
              <pc:sldLayoutMk cId="2131101788" sldId="2147483746"/>
              <ac:spMk id="12" creationId="{945C3D85-0585-718A-827F-2DD7ACD14E88}"/>
            </ac:spMkLst>
          </pc:spChg>
        </pc:sldLayoutChg>
      </pc:sldMasterChg>
      <pc:sldMasterChg chg="addSp modSldLayout">
        <pc:chgData name="Johann Steinicke" userId="0b619f12f168c177" providerId="LiveId" clId="{6BF98840-0A87-43FC-96D9-8DC39F231007}" dt="2023-01-29T16:46:00.950" v="317"/>
        <pc:sldMasterMkLst>
          <pc:docMk/>
          <pc:sldMasterMk cId="3146547002" sldId="2147483764"/>
        </pc:sldMasterMkLst>
        <pc:picChg chg="add">
          <ac:chgData name="Johann Steinicke" userId="0b619f12f168c177" providerId="LiveId" clId="{6BF98840-0A87-43FC-96D9-8DC39F231007}" dt="2023-01-29T16:46:00.950" v="317"/>
          <ac:picMkLst>
            <pc:docMk/>
            <pc:sldMasterMk cId="3146547002" sldId="2147483764"/>
            <ac:picMk id="48" creationId="{CD2F9A70-50FC-079D-13E3-DAB2BB83F038}"/>
          </ac:picMkLst>
        </pc:picChg>
        <pc:sldLayoutChg chg="addSp">
          <pc:chgData name="Johann Steinicke" userId="0b619f12f168c177" providerId="LiveId" clId="{6BF98840-0A87-43FC-96D9-8DC39F231007}" dt="2023-01-29T16:46:00.950" v="317"/>
          <pc:sldLayoutMkLst>
            <pc:docMk/>
            <pc:sldMasterMk cId="3146547002" sldId="2147483764"/>
            <pc:sldLayoutMk cId="4198505312" sldId="2147483768"/>
          </pc:sldLayoutMkLst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198505312" sldId="2147483768"/>
              <ac:spMk id="8" creationId="{4C97469E-D1E0-A133-0A93-AC1988A75D91}"/>
            </ac:spMkLst>
          </pc:spChg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198505312" sldId="2147483768"/>
              <ac:spMk id="9" creationId="{237812E0-2C6A-F1DF-161D-121F4D7B2BED}"/>
            </ac:spMkLst>
          </pc:spChg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198505312" sldId="2147483768"/>
              <ac:spMk id="10" creationId="{DD930A77-3DFE-6EA8-E8BA-17F3DB762BFD}"/>
            </ac:spMkLst>
          </pc:spChg>
        </pc:sldLayoutChg>
        <pc:sldLayoutChg chg="addSp">
          <pc:chgData name="Johann Steinicke" userId="0b619f12f168c177" providerId="LiveId" clId="{6BF98840-0A87-43FC-96D9-8DC39F231007}" dt="2023-01-29T16:46:00.950" v="317"/>
          <pc:sldLayoutMkLst>
            <pc:docMk/>
            <pc:sldMasterMk cId="3146547002" sldId="2147483764"/>
            <pc:sldLayoutMk cId="4082240086" sldId="2147483769"/>
          </pc:sldLayoutMkLst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082240086" sldId="2147483769"/>
              <ac:spMk id="10" creationId="{CA1B2F56-F556-3C1F-06ED-6EE394F7F827}"/>
            </ac:spMkLst>
          </pc:spChg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082240086" sldId="2147483769"/>
              <ac:spMk id="11" creationId="{38CFEFAC-583E-B2AE-6B04-ADE96367DC2C}"/>
            </ac:spMkLst>
          </pc:spChg>
          <pc:spChg chg="add">
            <ac:chgData name="Johann Steinicke" userId="0b619f12f168c177" providerId="LiveId" clId="{6BF98840-0A87-43FC-96D9-8DC39F231007}" dt="2023-01-29T16:46:00.950" v="317"/>
            <ac:spMkLst>
              <pc:docMk/>
              <pc:sldMasterMk cId="3146547002" sldId="2147483764"/>
              <pc:sldLayoutMk cId="4082240086" sldId="2147483769"/>
              <ac:spMk id="12" creationId="{0C6320F5-0504-3DED-B22C-817AE2AB9874}"/>
            </ac:spMkLst>
          </pc:spChg>
        </pc:sldLayoutChg>
      </pc:sldMasterChg>
      <pc:sldMasterChg chg="addSp modSldLayout">
        <pc:chgData name="Johann Steinicke" userId="0b619f12f168c177" providerId="LiveId" clId="{6BF98840-0A87-43FC-96D9-8DC39F231007}" dt="2023-01-29T16:46:23.455" v="323"/>
        <pc:sldMasterMkLst>
          <pc:docMk/>
          <pc:sldMasterMk cId="320210080" sldId="2147483787"/>
        </pc:sldMasterMkLst>
        <pc:picChg chg="add">
          <ac:chgData name="Johann Steinicke" userId="0b619f12f168c177" providerId="LiveId" clId="{6BF98840-0A87-43FC-96D9-8DC39F231007}" dt="2023-01-29T16:46:23.455" v="323"/>
          <ac:picMkLst>
            <pc:docMk/>
            <pc:sldMasterMk cId="320210080" sldId="2147483787"/>
            <ac:picMk id="7" creationId="{CB1DCF80-0142-A3F6-AD7F-8864C809CE0C}"/>
          </ac:picMkLst>
        </pc:picChg>
        <pc:sldLayoutChg chg="addSp">
          <pc:chgData name="Johann Steinicke" userId="0b619f12f168c177" providerId="LiveId" clId="{6BF98840-0A87-43FC-96D9-8DC39F231007}" dt="2023-01-29T16:46:23.455" v="323"/>
          <pc:sldLayoutMkLst>
            <pc:docMk/>
            <pc:sldMasterMk cId="320210080" sldId="2147483787"/>
            <pc:sldLayoutMk cId="917091646" sldId="2147483791"/>
          </pc:sldLayoutMkLst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917091646" sldId="2147483791"/>
              <ac:spMk id="8" creationId="{8678052F-BD74-342B-BA4A-E9D2BD6F48DB}"/>
            </ac:spMkLst>
          </pc:spChg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917091646" sldId="2147483791"/>
              <ac:spMk id="9" creationId="{5E7A5BF0-9DCA-6271-8C5E-8CD65584AF21}"/>
            </ac:spMkLst>
          </pc:spChg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917091646" sldId="2147483791"/>
              <ac:spMk id="10" creationId="{7EA0E435-5843-7C0F-8758-A49FBCCB4538}"/>
            </ac:spMkLst>
          </pc:spChg>
        </pc:sldLayoutChg>
        <pc:sldLayoutChg chg="addSp">
          <pc:chgData name="Johann Steinicke" userId="0b619f12f168c177" providerId="LiveId" clId="{6BF98840-0A87-43FC-96D9-8DC39F231007}" dt="2023-01-29T16:46:23.455" v="323"/>
          <pc:sldLayoutMkLst>
            <pc:docMk/>
            <pc:sldMasterMk cId="320210080" sldId="2147483787"/>
            <pc:sldLayoutMk cId="3501711995" sldId="2147483792"/>
          </pc:sldLayoutMkLst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3501711995" sldId="2147483792"/>
              <ac:spMk id="10" creationId="{53E7B343-7E46-FD8D-EF6D-0AFDBFD8D044}"/>
            </ac:spMkLst>
          </pc:spChg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3501711995" sldId="2147483792"/>
              <ac:spMk id="11" creationId="{60872B46-329C-44FE-17C0-86AF0616F074}"/>
            </ac:spMkLst>
          </pc:spChg>
          <pc:spChg chg="add">
            <ac:chgData name="Johann Steinicke" userId="0b619f12f168c177" providerId="LiveId" clId="{6BF98840-0A87-43FC-96D9-8DC39F231007}" dt="2023-01-29T16:46:23.455" v="323"/>
            <ac:spMkLst>
              <pc:docMk/>
              <pc:sldMasterMk cId="320210080" sldId="2147483787"/>
              <pc:sldLayoutMk cId="3501711995" sldId="2147483792"/>
              <ac:spMk id="12" creationId="{7DA97E9B-D3C1-6568-CDBC-2D9A0975683F}"/>
            </ac:spMkLst>
          </pc:spChg>
        </pc:sldLayoutChg>
      </pc:sldMasterChg>
      <pc:sldMasterChg chg="addSp modSp mod setBg modSldLayout">
        <pc:chgData name="Johann Steinicke" userId="0b619f12f168c177" providerId="LiveId" clId="{6BF98840-0A87-43FC-96D9-8DC39F231007}" dt="2023-01-29T16:53:09.189" v="465" actId="14861"/>
        <pc:sldMasterMkLst>
          <pc:docMk/>
          <pc:sldMasterMk cId="3458753800" sldId="2147483810"/>
        </pc:sldMasterMkLst>
        <pc:picChg chg="add mod">
          <ac:chgData name="Johann Steinicke" userId="0b619f12f168c177" providerId="LiveId" clId="{6BF98840-0A87-43FC-96D9-8DC39F231007}" dt="2023-01-29T16:53:09.189" v="465" actId="14861"/>
          <ac:picMkLst>
            <pc:docMk/>
            <pc:sldMasterMk cId="3458753800" sldId="2147483810"/>
            <ac:picMk id="7" creationId="{2F3B7B40-B14F-67F5-E5B1-C6729151C6E6}"/>
          </ac:picMkLst>
        </pc:picChg>
        <pc:sldLayoutChg chg="modSp mod setBg">
          <pc:chgData name="Johann Steinicke" userId="0b619f12f168c177" providerId="LiveId" clId="{6BF98840-0A87-43FC-96D9-8DC39F231007}" dt="2023-01-29T16:52:00.005" v="340"/>
          <pc:sldLayoutMkLst>
            <pc:docMk/>
            <pc:sldMasterMk cId="3458753800" sldId="2147483810"/>
            <pc:sldLayoutMk cId="981572447" sldId="2147483811"/>
          </pc:sldLayoutMkLst>
          <pc:picChg chg="mod">
            <ac:chgData name="Johann Steinicke" userId="0b619f12f168c177" providerId="LiveId" clId="{6BF98840-0A87-43FC-96D9-8DC39F231007}" dt="2023-01-29T16:51:27.963" v="337" actId="16037"/>
            <ac:picMkLst>
              <pc:docMk/>
              <pc:sldMasterMk cId="3458753800" sldId="2147483810"/>
              <pc:sldLayoutMk cId="981572447" sldId="2147483811"/>
              <ac:picMk id="7" creationId="{00000000-0000-0000-0000-000000000000}"/>
            </ac:picMkLst>
          </pc:picChg>
        </pc:sldLayoutChg>
        <pc:sldLayoutChg chg="addSp">
          <pc:chgData name="Johann Steinicke" userId="0b619f12f168c177" providerId="LiveId" clId="{6BF98840-0A87-43FC-96D9-8DC39F231007}" dt="2023-01-29T16:50:05.038" v="332"/>
          <pc:sldLayoutMkLst>
            <pc:docMk/>
            <pc:sldMasterMk cId="3458753800" sldId="2147483810"/>
            <pc:sldLayoutMk cId="4154840906" sldId="2147483814"/>
          </pc:sldLayoutMkLst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4154840906" sldId="2147483814"/>
              <ac:spMk id="9" creationId="{4ED24DC8-B58C-8FDC-5774-F1EB14DC0A6C}"/>
            </ac:spMkLst>
          </pc:spChg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4154840906" sldId="2147483814"/>
              <ac:spMk id="10" creationId="{1A7BCDEE-114D-3523-777B-08E69917E50A}"/>
            </ac:spMkLst>
          </pc:spChg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4154840906" sldId="2147483814"/>
              <ac:spMk id="11" creationId="{F83830A3-2D53-6489-46AA-014BAB9A52B2}"/>
            </ac:spMkLst>
          </pc:spChg>
        </pc:sldLayoutChg>
        <pc:sldLayoutChg chg="addSp">
          <pc:chgData name="Johann Steinicke" userId="0b619f12f168c177" providerId="LiveId" clId="{6BF98840-0A87-43FC-96D9-8DC39F231007}" dt="2023-01-29T16:50:05.038" v="332"/>
          <pc:sldLayoutMkLst>
            <pc:docMk/>
            <pc:sldMasterMk cId="3458753800" sldId="2147483810"/>
            <pc:sldLayoutMk cId="2249714185" sldId="2147483815"/>
          </pc:sldLayoutMkLst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2249714185" sldId="2147483815"/>
              <ac:spMk id="10" creationId="{D99A43D1-E8F7-94BF-1B3E-2E198A883328}"/>
            </ac:spMkLst>
          </pc:spChg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2249714185" sldId="2147483815"/>
              <ac:spMk id="11" creationId="{9EA5B017-61A6-641D-0DE4-D03634CD7AEE}"/>
            </ac:spMkLst>
          </pc:spChg>
          <pc:spChg chg="add">
            <ac:chgData name="Johann Steinicke" userId="0b619f12f168c177" providerId="LiveId" clId="{6BF98840-0A87-43FC-96D9-8DC39F231007}" dt="2023-01-29T16:50:05.038" v="332"/>
            <ac:spMkLst>
              <pc:docMk/>
              <pc:sldMasterMk cId="3458753800" sldId="2147483810"/>
              <pc:sldLayoutMk cId="2249714185" sldId="2147483815"/>
              <ac:spMk id="12" creationId="{3CB05409-BE4B-9F5F-D6AF-CB63F6B548AB}"/>
            </ac:spMkLst>
          </pc:spChg>
        </pc:sldLayoutChg>
      </pc:sldMasterChg>
      <pc:sldMasterChg chg="addSp modSldLayout">
        <pc:chgData name="Johann Steinicke" userId="0b619f12f168c177" providerId="LiveId" clId="{6BF98840-0A87-43FC-96D9-8DC39F231007}" dt="2023-01-31T11:55:07.993" v="466"/>
        <pc:sldMasterMkLst>
          <pc:docMk/>
          <pc:sldMasterMk cId="2062124495" sldId="2147483833"/>
        </pc:sldMasterMkLst>
        <pc:picChg chg="add">
          <ac:chgData name="Johann Steinicke" userId="0b619f12f168c177" providerId="LiveId" clId="{6BF98840-0A87-43FC-96D9-8DC39F231007}" dt="2023-01-31T11:55:07.993" v="466"/>
          <ac:picMkLst>
            <pc:docMk/>
            <pc:sldMasterMk cId="2062124495" sldId="2147483833"/>
            <ac:picMk id="48" creationId="{6A0AE8BC-1745-3F57-7EC4-81A888BF9AFD}"/>
          </ac:picMkLst>
        </pc:picChg>
        <pc:sldLayoutChg chg="addSp">
          <pc:chgData name="Johann Steinicke" userId="0b619f12f168c177" providerId="LiveId" clId="{6BF98840-0A87-43FC-96D9-8DC39F231007}" dt="2023-01-31T11:55:07.993" v="466"/>
          <pc:sldLayoutMkLst>
            <pc:docMk/>
            <pc:sldMasterMk cId="2062124495" sldId="2147483833"/>
            <pc:sldLayoutMk cId="3865527283" sldId="2147483837"/>
          </pc:sldLayoutMkLst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3865527283" sldId="2147483837"/>
              <ac:spMk id="8" creationId="{238DD1C6-D941-9D27-5CC5-747E9C869FB6}"/>
            </ac:spMkLst>
          </pc:spChg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3865527283" sldId="2147483837"/>
              <ac:spMk id="9" creationId="{87A205A5-89EA-8EA2-633F-C4D9B674A556}"/>
            </ac:spMkLst>
          </pc:spChg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3865527283" sldId="2147483837"/>
              <ac:spMk id="10" creationId="{514235C5-7707-492D-4C69-B1675651F134}"/>
            </ac:spMkLst>
          </pc:spChg>
        </pc:sldLayoutChg>
        <pc:sldLayoutChg chg="addSp">
          <pc:chgData name="Johann Steinicke" userId="0b619f12f168c177" providerId="LiveId" clId="{6BF98840-0A87-43FC-96D9-8DC39F231007}" dt="2023-01-31T11:55:07.993" v="466"/>
          <pc:sldLayoutMkLst>
            <pc:docMk/>
            <pc:sldMasterMk cId="2062124495" sldId="2147483833"/>
            <pc:sldLayoutMk cId="2541397378" sldId="2147483838"/>
          </pc:sldLayoutMkLst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2541397378" sldId="2147483838"/>
              <ac:spMk id="10" creationId="{D4A88C60-29B1-887C-62DC-CDEEE22C035A}"/>
            </ac:spMkLst>
          </pc:spChg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2541397378" sldId="2147483838"/>
              <ac:spMk id="11" creationId="{08E6C2FD-59BF-DF50-102A-D9D31CE01F2D}"/>
            </ac:spMkLst>
          </pc:spChg>
          <pc:spChg chg="add">
            <ac:chgData name="Johann Steinicke" userId="0b619f12f168c177" providerId="LiveId" clId="{6BF98840-0A87-43FC-96D9-8DC39F231007}" dt="2023-01-31T11:55:07.993" v="466"/>
            <ac:spMkLst>
              <pc:docMk/>
              <pc:sldMasterMk cId="2062124495" sldId="2147483833"/>
              <pc:sldLayoutMk cId="2541397378" sldId="2147483838"/>
              <ac:spMk id="12" creationId="{E4BBD601-42A5-EB59-517A-16516395AE7B}"/>
            </ac:spMkLst>
          </pc:spChg>
        </pc:sldLayoutChg>
      </pc:sldMasterChg>
      <pc:sldMasterChg chg="addSp delSp modSp mod modTransition setBg delSldLayout modSldLayout">
        <pc:chgData name="Johann Steinicke" userId="0b619f12f168c177" providerId="LiveId" clId="{6BF98840-0A87-43FC-96D9-8DC39F231007}" dt="2023-02-20T11:49:02.602" v="7773"/>
        <pc:sldMasterMkLst>
          <pc:docMk/>
          <pc:sldMasterMk cId="2446701517" sldId="2147483856"/>
        </pc:sldMasterMkLst>
        <pc:spChg chg="mod">
          <ac:chgData name="Johann Steinicke" userId="0b619f12f168c177" providerId="LiveId" clId="{6BF98840-0A87-43FC-96D9-8DC39F231007}" dt="2023-01-31T11:59:25.429" v="611" actId="14100"/>
          <ac:spMkLst>
            <pc:docMk/>
            <pc:sldMasterMk cId="2446701517" sldId="2147483856"/>
            <ac:spMk id="2" creationId="{00000000-0000-0000-0000-000000000000}"/>
          </ac:spMkLst>
        </pc:spChg>
        <pc:spChg chg="mod">
          <ac:chgData name="Johann Steinicke" userId="0b619f12f168c177" providerId="LiveId" clId="{6BF98840-0A87-43FC-96D9-8DC39F231007}" dt="2023-01-31T12:00:06.425" v="622" actId="14100"/>
          <ac:spMkLst>
            <pc:docMk/>
            <pc:sldMasterMk cId="2446701517" sldId="2147483856"/>
            <ac:spMk id="3" creationId="{00000000-0000-0000-0000-000000000000}"/>
          </ac:spMkLst>
        </pc:spChg>
        <pc:spChg chg="del">
          <ac:chgData name="Johann Steinicke" userId="0b619f12f168c177" providerId="LiveId" clId="{6BF98840-0A87-43FC-96D9-8DC39F231007}" dt="2023-01-31T11:59:50.788" v="618" actId="478"/>
          <ac:spMkLst>
            <pc:docMk/>
            <pc:sldMasterMk cId="2446701517" sldId="2147483856"/>
            <ac:spMk id="4" creationId="{00000000-0000-0000-0000-000000000000}"/>
          </ac:spMkLst>
        </pc:spChg>
        <pc:spChg chg="del">
          <ac:chgData name="Johann Steinicke" userId="0b619f12f168c177" providerId="LiveId" clId="{6BF98840-0A87-43FC-96D9-8DC39F231007}" dt="2023-01-31T11:59:54.459" v="619" actId="478"/>
          <ac:spMkLst>
            <pc:docMk/>
            <pc:sldMasterMk cId="2446701517" sldId="2147483856"/>
            <ac:spMk id="5" creationId="{00000000-0000-0000-0000-000000000000}"/>
          </ac:spMkLst>
        </pc:spChg>
        <pc:spChg chg="del">
          <ac:chgData name="Johann Steinicke" userId="0b619f12f168c177" providerId="LiveId" clId="{6BF98840-0A87-43FC-96D9-8DC39F231007}" dt="2023-01-31T11:59:47.913" v="617" actId="478"/>
          <ac:spMkLst>
            <pc:docMk/>
            <pc:sldMasterMk cId="2446701517" sldId="2147483856"/>
            <ac:spMk id="6" creationId="{00000000-0000-0000-0000-000000000000}"/>
          </ac:spMkLst>
        </pc:spChg>
        <pc:spChg chg="mod">
          <ac:chgData name="Johann Steinicke" userId="0b619f12f168c177" providerId="LiveId" clId="{6BF98840-0A87-43FC-96D9-8DC39F231007}" dt="2023-01-31T12:03:20.025" v="633" actId="1076"/>
          <ac:spMkLst>
            <pc:docMk/>
            <pc:sldMasterMk cId="2446701517" sldId="2147483856"/>
            <ac:spMk id="8" creationId="{E6453098-7596-1EB6-647F-E122CBA619D3}"/>
          </ac:spMkLst>
        </pc:spChg>
        <pc:picChg chg="add mod">
          <ac:chgData name="Johann Steinicke" userId="0b619f12f168c177" providerId="LiveId" clId="{6BF98840-0A87-43FC-96D9-8DC39F231007}" dt="2023-02-12T11:40:22.249" v="3176" actId="1076"/>
          <ac:picMkLst>
            <pc:docMk/>
            <pc:sldMasterMk cId="2446701517" sldId="2147483856"/>
            <ac:picMk id="5" creationId="{97E78C7F-32AB-D222-308E-36E4D1FF0A5F}"/>
          </ac:picMkLst>
        </pc:picChg>
        <pc:picChg chg="add del mod">
          <ac:chgData name="Johann Steinicke" userId="0b619f12f168c177" providerId="LiveId" clId="{6BF98840-0A87-43FC-96D9-8DC39F231007}" dt="2023-02-06T12:33:18.014" v="1760" actId="478"/>
          <ac:picMkLst>
            <pc:docMk/>
            <pc:sldMasterMk cId="2446701517" sldId="2147483856"/>
            <ac:picMk id="5" creationId="{994829AF-4ED2-417F-BD5E-C7E727C0ABDF}"/>
          </ac:picMkLst>
        </pc:picChg>
        <pc:picChg chg="add del mod">
          <ac:chgData name="Johann Steinicke" userId="0b619f12f168c177" providerId="LiveId" clId="{6BF98840-0A87-43FC-96D9-8DC39F231007}" dt="2023-01-31T12:03:33.959" v="635" actId="21"/>
          <ac:picMkLst>
            <pc:docMk/>
            <pc:sldMasterMk cId="2446701517" sldId="2147483856"/>
            <ac:picMk id="7" creationId="{7EBF09F0-CFA9-4958-490D-4B1E70C46F11}"/>
          </ac:picMkLst>
        </pc:picChg>
        <pc:picChg chg="add del mod">
          <ac:chgData name="Johann Steinicke" userId="0b619f12f168c177" providerId="LiveId" clId="{6BF98840-0A87-43FC-96D9-8DC39F231007}" dt="2023-02-06T11:59:33.405" v="740" actId="478"/>
          <ac:picMkLst>
            <pc:docMk/>
            <pc:sldMasterMk cId="2446701517" sldId="2147483856"/>
            <ac:picMk id="9" creationId="{B57D9E80-3CEE-6E9D-6ABF-DAD062D3F7F3}"/>
          </ac:picMkLst>
        </pc:picChg>
        <pc:sldLayoutChg chg="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2563798054" sldId="2147483857"/>
          </pc:sldLayoutMkLst>
        </pc:sldLayoutChg>
        <pc:sldLayoutChg chg="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1716038567" sldId="2147483858"/>
          </pc:sldLayoutMkLst>
        </pc:sldLayoutChg>
        <pc:sldLayoutChg chg="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336257123" sldId="2147483859"/>
          </pc:sldLayoutMkLst>
        </pc:sldLayoutChg>
        <pc:sldLayoutChg chg="addSp 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2858270958" sldId="2147483860"/>
          </pc:sldLayoutMkLst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2858270958" sldId="2147483860"/>
              <ac:spMk id="9" creationId="{440E80D2-9977-B33C-8B94-821C261B4051}"/>
            </ac:spMkLst>
          </pc:spChg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2858270958" sldId="2147483860"/>
              <ac:spMk id="10" creationId="{CE03E696-971B-A2EF-8CF3-8CE754CDB786}"/>
            </ac:spMkLst>
          </pc:spChg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2858270958" sldId="2147483860"/>
              <ac:spMk id="11" creationId="{F2C7D0C3-72B8-39E2-E749-385487A87835}"/>
            </ac:spMkLst>
          </pc:spChg>
        </pc:sldLayoutChg>
        <pc:sldLayoutChg chg="addSp 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33624550" sldId="2147483861"/>
          </pc:sldLayoutMkLst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33624550" sldId="2147483861"/>
              <ac:spMk id="11" creationId="{B15C309E-D786-E233-4BB7-4F8E7B17F3D3}"/>
            </ac:spMkLst>
          </pc:spChg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33624550" sldId="2147483861"/>
              <ac:spMk id="12" creationId="{BCF33F3B-8633-AC17-838B-2F0A3B8A379F}"/>
            </ac:spMkLst>
          </pc:spChg>
          <pc:spChg chg="add">
            <ac:chgData name="Johann Steinicke" userId="0b619f12f168c177" providerId="LiveId" clId="{6BF98840-0A87-43FC-96D9-8DC39F231007}" dt="2023-01-31T11:55:16.225" v="467"/>
            <ac:spMkLst>
              <pc:docMk/>
              <pc:sldMasterMk cId="2446701517" sldId="2147483856"/>
              <pc:sldLayoutMk cId="33624550" sldId="2147483861"/>
              <ac:spMk id="13" creationId="{FD84B45F-50B5-29E0-E30C-3C9FCF0E7243}"/>
            </ac:spMkLst>
          </pc:spChg>
        </pc:sldLayoutChg>
        <pc:sldLayoutChg chg="del setBg">
          <pc:chgData name="Johann Steinicke" userId="0b619f12f168c177" providerId="LiveId" clId="{6BF98840-0A87-43FC-96D9-8DC39F231007}" dt="2023-02-06T11:59:17.625" v="731" actId="2696"/>
          <pc:sldLayoutMkLst>
            <pc:docMk/>
            <pc:sldMasterMk cId="2446701517" sldId="2147483856"/>
            <pc:sldLayoutMk cId="356407191" sldId="2147483862"/>
          </pc:sldLayoutMkLst>
        </pc:sldLayoutChg>
        <pc:sldLayoutChg chg="del setBg">
          <pc:chgData name="Johann Steinicke" userId="0b619f12f168c177" providerId="LiveId" clId="{6BF98840-0A87-43FC-96D9-8DC39F231007}" dt="2023-02-06T11:59:19.281" v="732" actId="2696"/>
          <pc:sldLayoutMkLst>
            <pc:docMk/>
            <pc:sldMasterMk cId="2446701517" sldId="2147483856"/>
            <pc:sldLayoutMk cId="1274069681" sldId="2147483863"/>
          </pc:sldLayoutMkLst>
        </pc:sldLayoutChg>
        <pc:sldLayoutChg chg="del setBg">
          <pc:chgData name="Johann Steinicke" userId="0b619f12f168c177" providerId="LiveId" clId="{6BF98840-0A87-43FC-96D9-8DC39F231007}" dt="2023-02-06T11:59:19.788" v="733" actId="2696"/>
          <pc:sldLayoutMkLst>
            <pc:docMk/>
            <pc:sldMasterMk cId="2446701517" sldId="2147483856"/>
            <pc:sldLayoutMk cId="1608299206" sldId="2147483864"/>
          </pc:sldLayoutMkLst>
        </pc:sldLayoutChg>
        <pc:sldLayoutChg chg="del setBg">
          <pc:chgData name="Johann Steinicke" userId="0b619f12f168c177" providerId="LiveId" clId="{6BF98840-0A87-43FC-96D9-8DC39F231007}" dt="2023-02-06T11:59:20.266" v="734" actId="2696"/>
          <pc:sldLayoutMkLst>
            <pc:docMk/>
            <pc:sldMasterMk cId="2446701517" sldId="2147483856"/>
            <pc:sldLayoutMk cId="4255070076" sldId="2147483865"/>
          </pc:sldLayoutMkLst>
        </pc:sldLayoutChg>
        <pc:sldLayoutChg chg="del setBg">
          <pc:chgData name="Johann Steinicke" userId="0b619f12f168c177" providerId="LiveId" clId="{6BF98840-0A87-43FC-96D9-8DC39F231007}" dt="2023-02-06T11:59:20.627" v="735" actId="2696"/>
          <pc:sldLayoutMkLst>
            <pc:docMk/>
            <pc:sldMasterMk cId="2446701517" sldId="2147483856"/>
            <pc:sldLayoutMk cId="1709657060" sldId="2147483866"/>
          </pc:sldLayoutMkLst>
        </pc:sldLayoutChg>
        <pc:sldLayoutChg chg="del setBg">
          <pc:chgData name="Johann Steinicke" userId="0b619f12f168c177" providerId="LiveId" clId="{6BF98840-0A87-43FC-96D9-8DC39F231007}" dt="2023-02-06T11:59:21.272" v="736" actId="2696"/>
          <pc:sldLayoutMkLst>
            <pc:docMk/>
            <pc:sldMasterMk cId="2446701517" sldId="2147483856"/>
            <pc:sldLayoutMk cId="3103064792" sldId="2147483867"/>
          </pc:sldLayoutMkLst>
        </pc:sldLayoutChg>
        <pc:sldLayoutChg chg="del setBg">
          <pc:chgData name="Johann Steinicke" userId="0b619f12f168c177" providerId="LiveId" clId="{6BF98840-0A87-43FC-96D9-8DC39F231007}" dt="2023-02-06T11:59:21.771" v="737" actId="2696"/>
          <pc:sldLayoutMkLst>
            <pc:docMk/>
            <pc:sldMasterMk cId="2446701517" sldId="2147483856"/>
            <pc:sldLayoutMk cId="2515161320" sldId="2147483868"/>
          </pc:sldLayoutMkLst>
        </pc:sldLayoutChg>
        <pc:sldLayoutChg chg="del setBg">
          <pc:chgData name="Johann Steinicke" userId="0b619f12f168c177" providerId="LiveId" clId="{6BF98840-0A87-43FC-96D9-8DC39F231007}" dt="2023-02-06T11:59:22.600" v="738" actId="2696"/>
          <pc:sldLayoutMkLst>
            <pc:docMk/>
            <pc:sldMasterMk cId="2446701517" sldId="2147483856"/>
            <pc:sldLayoutMk cId="2966562815" sldId="2147483869"/>
          </pc:sldLayoutMkLst>
        </pc:sldLayoutChg>
        <pc:sldLayoutChg chg="del setBg">
          <pc:chgData name="Johann Steinicke" userId="0b619f12f168c177" providerId="LiveId" clId="{6BF98840-0A87-43FC-96D9-8DC39F231007}" dt="2023-02-06T11:59:23.500" v="739" actId="2696"/>
          <pc:sldLayoutMkLst>
            <pc:docMk/>
            <pc:sldMasterMk cId="2446701517" sldId="2147483856"/>
            <pc:sldLayoutMk cId="2330161997" sldId="2147483870"/>
          </pc:sldLayoutMkLst>
        </pc:sldLayoutChg>
        <pc:sldLayoutChg chg="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2547806984" sldId="2147483871"/>
          </pc:sldLayoutMkLst>
        </pc:sldLayoutChg>
        <pc:sldLayoutChg chg="modTransition setBg">
          <pc:chgData name="Johann Steinicke" userId="0b619f12f168c177" providerId="LiveId" clId="{6BF98840-0A87-43FC-96D9-8DC39F231007}" dt="2023-02-20T11:49:02.602" v="7773"/>
          <pc:sldLayoutMkLst>
            <pc:docMk/>
            <pc:sldMasterMk cId="2446701517" sldId="2147483856"/>
            <pc:sldLayoutMk cId="2913264709" sldId="2147483872"/>
          </pc:sldLayoutMkLst>
        </pc:sldLayoutChg>
        <pc:sldLayoutChg chg="del setBg">
          <pc:chgData name="Johann Steinicke" userId="0b619f12f168c177" providerId="LiveId" clId="{6BF98840-0A87-43FC-96D9-8DC39F231007}" dt="2023-02-12T11:45:49.827" v="3207" actId="47"/>
          <pc:sldLayoutMkLst>
            <pc:docMk/>
            <pc:sldMasterMk cId="2446701517" sldId="2147483856"/>
            <pc:sldLayoutMk cId="1072971211" sldId="2147483873"/>
          </pc:sldLayoutMkLst>
        </pc:sldLayoutChg>
        <pc:sldLayoutChg chg="del setBg">
          <pc:chgData name="Johann Steinicke" userId="0b619f12f168c177" providerId="LiveId" clId="{6BF98840-0A87-43FC-96D9-8DC39F231007}" dt="2023-02-12T11:45:40.889" v="3201" actId="47"/>
          <pc:sldLayoutMkLst>
            <pc:docMk/>
            <pc:sldMasterMk cId="2446701517" sldId="2147483856"/>
            <pc:sldLayoutMk cId="2562283358" sldId="2147483874"/>
          </pc:sldLayoutMkLst>
        </pc:sldLayoutChg>
        <pc:sldLayoutChg chg="del setBg">
          <pc:chgData name="Johann Steinicke" userId="0b619f12f168c177" providerId="LiveId" clId="{6BF98840-0A87-43FC-96D9-8DC39F231007}" dt="2023-02-12T11:45:35.968" v="3200" actId="47"/>
          <pc:sldLayoutMkLst>
            <pc:docMk/>
            <pc:sldMasterMk cId="2446701517" sldId="2147483856"/>
            <pc:sldLayoutMk cId="620002633" sldId="2147483875"/>
          </pc:sldLayoutMkLst>
        </pc:sldLayoutChg>
      </pc:sldMasterChg>
      <pc:sldMasterChg chg="del delSldLayout">
        <pc:chgData name="Johann Steinicke" userId="0b619f12f168c177" providerId="LiveId" clId="{6BF98840-0A87-43FC-96D9-8DC39F231007}" dt="2023-02-06T12:33:37.459" v="1780" actId="2696"/>
        <pc:sldMasterMkLst>
          <pc:docMk/>
          <pc:sldMasterMk cId="348175174" sldId="2147483876"/>
        </pc:sldMasterMkLst>
        <pc:sldLayoutChg chg="del">
          <pc:chgData name="Johann Steinicke" userId="0b619f12f168c177" providerId="LiveId" clId="{6BF98840-0A87-43FC-96D9-8DC39F231007}" dt="2023-02-06T12:33:31.694" v="1779" actId="2696"/>
          <pc:sldLayoutMkLst>
            <pc:docMk/>
            <pc:sldMasterMk cId="348175174" sldId="2147483876"/>
            <pc:sldLayoutMk cId="4228289437" sldId="2147483877"/>
          </pc:sldLayoutMkLst>
        </pc:sldLayoutChg>
        <pc:sldLayoutChg chg="del">
          <pc:chgData name="Johann Steinicke" userId="0b619f12f168c177" providerId="LiveId" clId="{6BF98840-0A87-43FC-96D9-8DC39F231007}" dt="2023-02-06T12:33:31.314" v="1778" actId="2696"/>
          <pc:sldLayoutMkLst>
            <pc:docMk/>
            <pc:sldMasterMk cId="348175174" sldId="2147483876"/>
            <pc:sldLayoutMk cId="1335259032" sldId="2147483878"/>
          </pc:sldLayoutMkLst>
        </pc:sldLayoutChg>
        <pc:sldLayoutChg chg="del">
          <pc:chgData name="Johann Steinicke" userId="0b619f12f168c177" providerId="LiveId" clId="{6BF98840-0A87-43FC-96D9-8DC39F231007}" dt="2023-02-06T12:33:31.103" v="1777" actId="2696"/>
          <pc:sldLayoutMkLst>
            <pc:docMk/>
            <pc:sldMasterMk cId="348175174" sldId="2147483876"/>
            <pc:sldLayoutMk cId="1442921673" sldId="2147483879"/>
          </pc:sldLayoutMkLst>
        </pc:sldLayoutChg>
        <pc:sldLayoutChg chg="del">
          <pc:chgData name="Johann Steinicke" userId="0b619f12f168c177" providerId="LiveId" clId="{6BF98840-0A87-43FC-96D9-8DC39F231007}" dt="2023-02-06T12:33:31.010" v="1776" actId="2696"/>
          <pc:sldLayoutMkLst>
            <pc:docMk/>
            <pc:sldMasterMk cId="348175174" sldId="2147483876"/>
            <pc:sldLayoutMk cId="1855850694" sldId="2147483880"/>
          </pc:sldLayoutMkLst>
        </pc:sldLayoutChg>
        <pc:sldLayoutChg chg="del">
          <pc:chgData name="Johann Steinicke" userId="0b619f12f168c177" providerId="LiveId" clId="{6BF98840-0A87-43FC-96D9-8DC39F231007}" dt="2023-02-06T12:33:30.702" v="1775" actId="2696"/>
          <pc:sldLayoutMkLst>
            <pc:docMk/>
            <pc:sldMasterMk cId="348175174" sldId="2147483876"/>
            <pc:sldLayoutMk cId="118145717" sldId="2147483881"/>
          </pc:sldLayoutMkLst>
        </pc:sldLayoutChg>
        <pc:sldLayoutChg chg="del">
          <pc:chgData name="Johann Steinicke" userId="0b619f12f168c177" providerId="LiveId" clId="{6BF98840-0A87-43FC-96D9-8DC39F231007}" dt="2023-02-06T12:33:30.566" v="1774" actId="2696"/>
          <pc:sldLayoutMkLst>
            <pc:docMk/>
            <pc:sldMasterMk cId="348175174" sldId="2147483876"/>
            <pc:sldLayoutMk cId="3003113641" sldId="2147483882"/>
          </pc:sldLayoutMkLst>
        </pc:sldLayoutChg>
        <pc:sldLayoutChg chg="del">
          <pc:chgData name="Johann Steinicke" userId="0b619f12f168c177" providerId="LiveId" clId="{6BF98840-0A87-43FC-96D9-8DC39F231007}" dt="2023-02-06T12:33:30.335" v="1773" actId="2696"/>
          <pc:sldLayoutMkLst>
            <pc:docMk/>
            <pc:sldMasterMk cId="348175174" sldId="2147483876"/>
            <pc:sldLayoutMk cId="1280836981" sldId="2147483883"/>
          </pc:sldLayoutMkLst>
        </pc:sldLayoutChg>
        <pc:sldLayoutChg chg="del">
          <pc:chgData name="Johann Steinicke" userId="0b619f12f168c177" providerId="LiveId" clId="{6BF98840-0A87-43FC-96D9-8DC39F231007}" dt="2023-02-06T12:33:30.135" v="1772" actId="2696"/>
          <pc:sldLayoutMkLst>
            <pc:docMk/>
            <pc:sldMasterMk cId="348175174" sldId="2147483876"/>
            <pc:sldLayoutMk cId="974753541" sldId="2147483884"/>
          </pc:sldLayoutMkLst>
        </pc:sldLayoutChg>
        <pc:sldLayoutChg chg="del">
          <pc:chgData name="Johann Steinicke" userId="0b619f12f168c177" providerId="LiveId" clId="{6BF98840-0A87-43FC-96D9-8DC39F231007}" dt="2023-02-06T12:33:29.960" v="1771" actId="2696"/>
          <pc:sldLayoutMkLst>
            <pc:docMk/>
            <pc:sldMasterMk cId="348175174" sldId="2147483876"/>
            <pc:sldLayoutMk cId="242290505" sldId="2147483885"/>
          </pc:sldLayoutMkLst>
        </pc:sldLayoutChg>
        <pc:sldLayoutChg chg="del">
          <pc:chgData name="Johann Steinicke" userId="0b619f12f168c177" providerId="LiveId" clId="{6BF98840-0A87-43FC-96D9-8DC39F231007}" dt="2023-02-06T12:33:29.755" v="1770" actId="2696"/>
          <pc:sldLayoutMkLst>
            <pc:docMk/>
            <pc:sldMasterMk cId="348175174" sldId="2147483876"/>
            <pc:sldLayoutMk cId="1268562352" sldId="2147483886"/>
          </pc:sldLayoutMkLst>
        </pc:sldLayoutChg>
        <pc:sldLayoutChg chg="del">
          <pc:chgData name="Johann Steinicke" userId="0b619f12f168c177" providerId="LiveId" clId="{6BF98840-0A87-43FC-96D9-8DC39F231007}" dt="2023-02-06T12:33:29.564" v="1769" actId="2696"/>
          <pc:sldLayoutMkLst>
            <pc:docMk/>
            <pc:sldMasterMk cId="348175174" sldId="2147483876"/>
            <pc:sldLayoutMk cId="2206204714" sldId="2147483887"/>
          </pc:sldLayoutMkLst>
        </pc:sldLayoutChg>
        <pc:sldLayoutChg chg="del">
          <pc:chgData name="Johann Steinicke" userId="0b619f12f168c177" providerId="LiveId" clId="{6BF98840-0A87-43FC-96D9-8DC39F231007}" dt="2023-02-06T12:33:29.336" v="1768" actId="2696"/>
          <pc:sldLayoutMkLst>
            <pc:docMk/>
            <pc:sldMasterMk cId="348175174" sldId="2147483876"/>
            <pc:sldLayoutMk cId="3480617702" sldId="2147483888"/>
          </pc:sldLayoutMkLst>
        </pc:sldLayoutChg>
        <pc:sldLayoutChg chg="del">
          <pc:chgData name="Johann Steinicke" userId="0b619f12f168c177" providerId="LiveId" clId="{6BF98840-0A87-43FC-96D9-8DC39F231007}" dt="2023-02-06T12:33:29.228" v="1767" actId="2696"/>
          <pc:sldLayoutMkLst>
            <pc:docMk/>
            <pc:sldMasterMk cId="348175174" sldId="2147483876"/>
            <pc:sldLayoutMk cId="1688187262" sldId="2147483889"/>
          </pc:sldLayoutMkLst>
        </pc:sldLayoutChg>
        <pc:sldLayoutChg chg="del">
          <pc:chgData name="Johann Steinicke" userId="0b619f12f168c177" providerId="LiveId" clId="{6BF98840-0A87-43FC-96D9-8DC39F231007}" dt="2023-02-06T12:33:28.763" v="1766" actId="2696"/>
          <pc:sldLayoutMkLst>
            <pc:docMk/>
            <pc:sldMasterMk cId="348175174" sldId="2147483876"/>
            <pc:sldLayoutMk cId="836498149" sldId="2147483890"/>
          </pc:sldLayoutMkLst>
        </pc:sldLayoutChg>
        <pc:sldLayoutChg chg="del">
          <pc:chgData name="Johann Steinicke" userId="0b619f12f168c177" providerId="LiveId" clId="{6BF98840-0A87-43FC-96D9-8DC39F231007}" dt="2023-02-06T12:33:28.477" v="1765" actId="2696"/>
          <pc:sldLayoutMkLst>
            <pc:docMk/>
            <pc:sldMasterMk cId="348175174" sldId="2147483876"/>
            <pc:sldLayoutMk cId="1213158680" sldId="2147483891"/>
          </pc:sldLayoutMkLst>
        </pc:sldLayoutChg>
        <pc:sldLayoutChg chg="del">
          <pc:chgData name="Johann Steinicke" userId="0b619f12f168c177" providerId="LiveId" clId="{6BF98840-0A87-43FC-96D9-8DC39F231007}" dt="2023-02-06T12:33:28.063" v="1764" actId="2696"/>
          <pc:sldLayoutMkLst>
            <pc:docMk/>
            <pc:sldMasterMk cId="348175174" sldId="2147483876"/>
            <pc:sldLayoutMk cId="1155522545" sldId="2147483892"/>
          </pc:sldLayoutMkLst>
        </pc:sldLayoutChg>
        <pc:sldLayoutChg chg="del">
          <pc:chgData name="Johann Steinicke" userId="0b619f12f168c177" providerId="LiveId" clId="{6BF98840-0A87-43FC-96D9-8DC39F231007}" dt="2023-02-06T12:33:27.706" v="1763" actId="2696"/>
          <pc:sldLayoutMkLst>
            <pc:docMk/>
            <pc:sldMasterMk cId="348175174" sldId="2147483876"/>
            <pc:sldLayoutMk cId="613122075" sldId="2147483893"/>
          </pc:sldLayoutMkLst>
        </pc:sldLayoutChg>
        <pc:sldLayoutChg chg="del">
          <pc:chgData name="Johann Steinicke" userId="0b619f12f168c177" providerId="LiveId" clId="{6BF98840-0A87-43FC-96D9-8DC39F231007}" dt="2023-02-06T12:33:27.271" v="1762" actId="2696"/>
          <pc:sldLayoutMkLst>
            <pc:docMk/>
            <pc:sldMasterMk cId="348175174" sldId="2147483876"/>
            <pc:sldLayoutMk cId="4009868386" sldId="2147483894"/>
          </pc:sldLayoutMkLst>
        </pc:sldLayoutChg>
        <pc:sldLayoutChg chg="del">
          <pc:chgData name="Johann Steinicke" userId="0b619f12f168c177" providerId="LiveId" clId="{6BF98840-0A87-43FC-96D9-8DC39F231007}" dt="2023-02-06T12:33:26.590" v="1761" actId="2696"/>
          <pc:sldLayoutMkLst>
            <pc:docMk/>
            <pc:sldMasterMk cId="348175174" sldId="2147483876"/>
            <pc:sldLayoutMk cId="569627660" sldId="2147483895"/>
          </pc:sldLayoutMkLst>
        </pc:sldLayoutChg>
      </pc:sldMasterChg>
      <pc:sldMasterChg chg="new del mod addSldLayout delSldLayout">
        <pc:chgData name="Johann Steinicke" userId="0b619f12f168c177" providerId="LiveId" clId="{6BF98840-0A87-43FC-96D9-8DC39F231007}" dt="2023-02-06T11:59:16.180" v="730" actId="2696"/>
        <pc:sldMasterMkLst>
          <pc:docMk/>
          <pc:sldMasterMk cId="625941198" sldId="2147483876"/>
        </pc:sldMasterMkLst>
        <pc:sldLayoutChg chg="new del replId">
          <pc:chgData name="Johann Steinicke" userId="0b619f12f168c177" providerId="LiveId" clId="{6BF98840-0A87-43FC-96D9-8DC39F231007}" dt="2023-02-06T11:59:12.561" v="729" actId="2696"/>
          <pc:sldLayoutMkLst>
            <pc:docMk/>
            <pc:sldMasterMk cId="625941198" sldId="2147483876"/>
            <pc:sldLayoutMk cId="1410119000" sldId="2147483877"/>
          </pc:sldLayoutMkLst>
        </pc:sldLayoutChg>
        <pc:sldLayoutChg chg="new del replId">
          <pc:chgData name="Johann Steinicke" userId="0b619f12f168c177" providerId="LiveId" clId="{6BF98840-0A87-43FC-96D9-8DC39F231007}" dt="2023-02-06T11:59:12.132" v="728" actId="2696"/>
          <pc:sldLayoutMkLst>
            <pc:docMk/>
            <pc:sldMasterMk cId="625941198" sldId="2147483876"/>
            <pc:sldLayoutMk cId="3626892934" sldId="2147483878"/>
          </pc:sldLayoutMkLst>
        </pc:sldLayoutChg>
        <pc:sldLayoutChg chg="new del replId">
          <pc:chgData name="Johann Steinicke" userId="0b619f12f168c177" providerId="LiveId" clId="{6BF98840-0A87-43FC-96D9-8DC39F231007}" dt="2023-02-06T11:59:11.818" v="727" actId="2696"/>
          <pc:sldLayoutMkLst>
            <pc:docMk/>
            <pc:sldMasterMk cId="625941198" sldId="2147483876"/>
            <pc:sldLayoutMk cId="1841880535" sldId="2147483879"/>
          </pc:sldLayoutMkLst>
        </pc:sldLayoutChg>
        <pc:sldLayoutChg chg="new del replId">
          <pc:chgData name="Johann Steinicke" userId="0b619f12f168c177" providerId="LiveId" clId="{6BF98840-0A87-43FC-96D9-8DC39F231007}" dt="2023-02-06T11:59:10.953" v="726" actId="2696"/>
          <pc:sldLayoutMkLst>
            <pc:docMk/>
            <pc:sldMasterMk cId="625941198" sldId="2147483876"/>
            <pc:sldLayoutMk cId="3875191291" sldId="2147483880"/>
          </pc:sldLayoutMkLst>
        </pc:sldLayoutChg>
        <pc:sldLayoutChg chg="new del replId">
          <pc:chgData name="Johann Steinicke" userId="0b619f12f168c177" providerId="LiveId" clId="{6BF98840-0A87-43FC-96D9-8DC39F231007}" dt="2023-02-06T11:59:10.626" v="725" actId="2696"/>
          <pc:sldLayoutMkLst>
            <pc:docMk/>
            <pc:sldMasterMk cId="625941198" sldId="2147483876"/>
            <pc:sldLayoutMk cId="233032593" sldId="2147483881"/>
          </pc:sldLayoutMkLst>
        </pc:sldLayoutChg>
        <pc:sldLayoutChg chg="new del replId">
          <pc:chgData name="Johann Steinicke" userId="0b619f12f168c177" providerId="LiveId" clId="{6BF98840-0A87-43FC-96D9-8DC39F231007}" dt="2023-02-06T11:59:10.505" v="724" actId="2696"/>
          <pc:sldLayoutMkLst>
            <pc:docMk/>
            <pc:sldMasterMk cId="625941198" sldId="2147483876"/>
            <pc:sldLayoutMk cId="1149297767" sldId="2147483882"/>
          </pc:sldLayoutMkLst>
        </pc:sldLayoutChg>
        <pc:sldLayoutChg chg="new del replId">
          <pc:chgData name="Johann Steinicke" userId="0b619f12f168c177" providerId="LiveId" clId="{6BF98840-0A87-43FC-96D9-8DC39F231007}" dt="2023-02-06T11:59:10.081" v="723" actId="2696"/>
          <pc:sldLayoutMkLst>
            <pc:docMk/>
            <pc:sldMasterMk cId="625941198" sldId="2147483876"/>
            <pc:sldLayoutMk cId="1785410206" sldId="2147483883"/>
          </pc:sldLayoutMkLst>
        </pc:sldLayoutChg>
        <pc:sldLayoutChg chg="new del replId">
          <pc:chgData name="Johann Steinicke" userId="0b619f12f168c177" providerId="LiveId" clId="{6BF98840-0A87-43FC-96D9-8DC39F231007}" dt="2023-02-06T11:59:10.006" v="722" actId="2696"/>
          <pc:sldLayoutMkLst>
            <pc:docMk/>
            <pc:sldMasterMk cId="625941198" sldId="2147483876"/>
            <pc:sldLayoutMk cId="2616359022" sldId="2147483884"/>
          </pc:sldLayoutMkLst>
        </pc:sldLayoutChg>
        <pc:sldLayoutChg chg="new del replId">
          <pc:chgData name="Johann Steinicke" userId="0b619f12f168c177" providerId="LiveId" clId="{6BF98840-0A87-43FC-96D9-8DC39F231007}" dt="2023-02-06T11:59:09.608" v="721" actId="2696"/>
          <pc:sldLayoutMkLst>
            <pc:docMk/>
            <pc:sldMasterMk cId="625941198" sldId="2147483876"/>
            <pc:sldLayoutMk cId="3732138691" sldId="2147483885"/>
          </pc:sldLayoutMkLst>
        </pc:sldLayoutChg>
        <pc:sldLayoutChg chg="new del replId">
          <pc:chgData name="Johann Steinicke" userId="0b619f12f168c177" providerId="LiveId" clId="{6BF98840-0A87-43FC-96D9-8DC39F231007}" dt="2023-02-06T11:59:09.293" v="720" actId="2696"/>
          <pc:sldLayoutMkLst>
            <pc:docMk/>
            <pc:sldMasterMk cId="625941198" sldId="2147483876"/>
            <pc:sldLayoutMk cId="3710911106" sldId="2147483886"/>
          </pc:sldLayoutMkLst>
        </pc:sldLayoutChg>
        <pc:sldLayoutChg chg="new del replId">
          <pc:chgData name="Johann Steinicke" userId="0b619f12f168c177" providerId="LiveId" clId="{6BF98840-0A87-43FC-96D9-8DC39F231007}" dt="2023-02-06T11:59:08.773" v="719" actId="2696"/>
          <pc:sldLayoutMkLst>
            <pc:docMk/>
            <pc:sldMasterMk cId="625941198" sldId="2147483876"/>
            <pc:sldLayoutMk cId="2627027311" sldId="21474838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17D54-8BC2-4D63-821F-D7F8D51972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BF8F80-5129-4620-829D-8820CAD2F689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FKS</a:t>
          </a:r>
        </a:p>
      </dgm:t>
    </dgm:pt>
    <dgm:pt modelId="{8ABDA347-D6C6-4239-8F83-08E9C80F223E}" type="parTrans" cxnId="{773D6398-692F-4EAB-A795-E10DA6159C82}">
      <dgm:prSet/>
      <dgm:spPr/>
      <dgm:t>
        <a:bodyPr/>
        <a:lstStyle/>
        <a:p>
          <a:endParaRPr lang="de-DE"/>
        </a:p>
      </dgm:t>
    </dgm:pt>
    <dgm:pt modelId="{E26CFAB9-7AC6-4228-96FF-EF4DC15F1D42}" type="sibTrans" cxnId="{773D6398-692F-4EAB-A795-E10DA6159C82}">
      <dgm:prSet/>
      <dgm:spPr/>
      <dgm:t>
        <a:bodyPr/>
        <a:lstStyle/>
        <a:p>
          <a:endParaRPr lang="de-DE"/>
        </a:p>
      </dgm:t>
    </dgm:pt>
    <dgm:pt modelId="{4F24F30A-89C4-4E88-ADFC-1219EB7FE638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K</a:t>
          </a:r>
          <a:r>
            <a:rPr lang="de-DE" dirty="0"/>
            <a:t>asse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0F337ED4-2B2F-4640-BDAB-14D816E73F79}" type="parTrans" cxnId="{43840E7D-2A2D-407A-9EF6-E0AA5A4DE866}">
      <dgm:prSet/>
      <dgm:spPr/>
      <dgm:t>
        <a:bodyPr/>
        <a:lstStyle/>
        <a:p>
          <a:endParaRPr lang="de-DE"/>
        </a:p>
      </dgm:t>
    </dgm:pt>
    <dgm:pt modelId="{D0CBC242-891F-498C-A881-675920DFF7D4}" type="sibTrans" cxnId="{43840E7D-2A2D-407A-9EF6-E0AA5A4DE866}">
      <dgm:prSet/>
      <dgm:spPr/>
      <dgm:t>
        <a:bodyPr/>
        <a:lstStyle/>
        <a:p>
          <a:endParaRPr lang="de-DE"/>
        </a:p>
      </dgm:t>
    </dgm:pt>
    <dgm:pt modelId="{9DD695EC-8372-46B0-8813-A556FED6AD63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FFS</a:t>
          </a:r>
        </a:p>
      </dgm:t>
    </dgm:pt>
    <dgm:pt modelId="{F17726F0-4113-4686-A55F-7DEF79233A86}" type="parTrans" cxnId="{FB6799E5-149F-4C89-8AA4-26FBA43620F2}">
      <dgm:prSet/>
      <dgm:spPr/>
      <dgm:t>
        <a:bodyPr/>
        <a:lstStyle/>
        <a:p>
          <a:endParaRPr lang="de-DE"/>
        </a:p>
      </dgm:t>
    </dgm:pt>
    <dgm:pt modelId="{8152289B-7EF2-4127-94D4-0A6F94C1402C}" type="sibTrans" cxnId="{FB6799E5-149F-4C89-8AA4-26FBA43620F2}">
      <dgm:prSet/>
      <dgm:spPr/>
      <dgm:t>
        <a:bodyPr/>
        <a:lstStyle/>
        <a:p>
          <a:endParaRPr lang="de-DE"/>
        </a:p>
      </dgm:t>
    </dgm:pt>
    <dgm:pt modelId="{65373777-F6B7-4A14-A6C8-292F011B3262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ahrgastzählung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0444A836-BDDD-4207-B598-F1AD928BB260}" type="parTrans" cxnId="{C8B240AF-AC54-4C06-BCA6-DBFCF50C8C65}">
      <dgm:prSet/>
      <dgm:spPr/>
      <dgm:t>
        <a:bodyPr/>
        <a:lstStyle/>
        <a:p>
          <a:endParaRPr lang="de-DE"/>
        </a:p>
      </dgm:t>
    </dgm:pt>
    <dgm:pt modelId="{76187935-D200-4E8B-8D8C-36E7B3E417BC}" type="sibTrans" cxnId="{C8B240AF-AC54-4C06-BCA6-DBFCF50C8C65}">
      <dgm:prSet/>
      <dgm:spPr/>
      <dgm:t>
        <a:bodyPr/>
        <a:lstStyle/>
        <a:p>
          <a:endParaRPr lang="de-DE"/>
        </a:p>
      </dgm:t>
    </dgm:pt>
    <dgm:pt modelId="{76331600-AE1B-4463-8D8A-BAEFC90F9B05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FZS</a:t>
          </a:r>
        </a:p>
      </dgm:t>
    </dgm:pt>
    <dgm:pt modelId="{CC9CDA4C-E15C-4C67-B024-8FCDA3E5BC87}" type="parTrans" cxnId="{C74CDC84-AF47-4A86-B0E4-F979B43B08DB}">
      <dgm:prSet/>
      <dgm:spPr/>
      <dgm:t>
        <a:bodyPr/>
        <a:lstStyle/>
        <a:p>
          <a:endParaRPr lang="de-DE"/>
        </a:p>
      </dgm:t>
    </dgm:pt>
    <dgm:pt modelId="{2B4DDA75-E40A-4C47-A0F0-206969AC6CB4}" type="sibTrans" cxnId="{C74CDC84-AF47-4A86-B0E4-F979B43B08DB}">
      <dgm:prSet/>
      <dgm:spPr/>
      <dgm:t>
        <a:bodyPr/>
        <a:lstStyle/>
        <a:p>
          <a:endParaRPr lang="de-DE"/>
        </a:p>
      </dgm:t>
    </dgm:pt>
    <dgm:pt modelId="{941392BA-7FAA-434C-96EA-036F5AC77370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Z</a:t>
          </a:r>
          <a:r>
            <a:rPr lang="de-DE" dirty="0"/>
            <a:t>onenkasse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DA6CD14A-22F5-4D2F-ADA0-5A8DA1C67CC4}" type="parTrans" cxnId="{48B83117-B80B-48BF-B55F-92867D5A427D}">
      <dgm:prSet/>
      <dgm:spPr/>
      <dgm:t>
        <a:bodyPr/>
        <a:lstStyle/>
        <a:p>
          <a:endParaRPr lang="de-DE"/>
        </a:p>
      </dgm:t>
    </dgm:pt>
    <dgm:pt modelId="{A2CC5311-6A2C-40C6-9F1A-3AA3AD6ABE7A}" type="sibTrans" cxnId="{48B83117-B80B-48BF-B55F-92867D5A427D}">
      <dgm:prSet/>
      <dgm:spPr/>
      <dgm:t>
        <a:bodyPr/>
        <a:lstStyle/>
        <a:p>
          <a:endParaRPr lang="de-DE"/>
        </a:p>
      </dgm:t>
    </dgm:pt>
    <dgm:pt modelId="{EA70993D-09F5-4FF8-B09D-81353F31FEC3}" type="pres">
      <dgm:prSet presAssocID="{0A717D54-8BC2-4D63-821F-D7F8D51972EA}" presName="Name0" presStyleCnt="0">
        <dgm:presLayoutVars>
          <dgm:dir/>
          <dgm:animLvl val="lvl"/>
          <dgm:resizeHandles val="exact"/>
        </dgm:presLayoutVars>
      </dgm:prSet>
      <dgm:spPr/>
    </dgm:pt>
    <dgm:pt modelId="{B01BF778-A8DF-4535-B313-1EEB6C034EAF}" type="pres">
      <dgm:prSet presAssocID="{85BF8F80-5129-4620-829D-8820CAD2F689}" presName="linNode" presStyleCnt="0"/>
      <dgm:spPr/>
    </dgm:pt>
    <dgm:pt modelId="{D2701DEE-8EAE-4123-A06D-0BD3943C79CD}" type="pres">
      <dgm:prSet presAssocID="{85BF8F80-5129-4620-829D-8820CAD2F68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0F6CF88-C27D-4ABF-B80F-DFEF9AC5D1FE}" type="pres">
      <dgm:prSet presAssocID="{85BF8F80-5129-4620-829D-8820CAD2F689}" presName="descendantText" presStyleLbl="alignAccFollowNode1" presStyleIdx="0" presStyleCnt="3">
        <dgm:presLayoutVars>
          <dgm:bulletEnabled val="1"/>
        </dgm:presLayoutVars>
      </dgm:prSet>
      <dgm:spPr/>
    </dgm:pt>
    <dgm:pt modelId="{3AC1EEFC-F09D-4FDE-9488-AB0AF8C69F89}" type="pres">
      <dgm:prSet presAssocID="{E26CFAB9-7AC6-4228-96FF-EF4DC15F1D42}" presName="sp" presStyleCnt="0"/>
      <dgm:spPr/>
    </dgm:pt>
    <dgm:pt modelId="{A06A30DB-8C30-4BA0-A3D2-ED6C37F67E70}" type="pres">
      <dgm:prSet presAssocID="{9DD695EC-8372-46B0-8813-A556FED6AD63}" presName="linNode" presStyleCnt="0"/>
      <dgm:spPr/>
    </dgm:pt>
    <dgm:pt modelId="{6773F6AE-C0F6-4C09-9CAC-19F674D14D34}" type="pres">
      <dgm:prSet presAssocID="{9DD695EC-8372-46B0-8813-A556FED6AD6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4EA5EE-E8B0-4C43-99ED-5ED61362C39F}" type="pres">
      <dgm:prSet presAssocID="{9DD695EC-8372-46B0-8813-A556FED6AD63}" presName="descendantText" presStyleLbl="alignAccFollowNode1" presStyleIdx="1" presStyleCnt="3">
        <dgm:presLayoutVars>
          <dgm:bulletEnabled val="1"/>
        </dgm:presLayoutVars>
      </dgm:prSet>
      <dgm:spPr/>
    </dgm:pt>
    <dgm:pt modelId="{C51D0C38-F540-475E-BEAF-38BF18BC7623}" type="pres">
      <dgm:prSet presAssocID="{8152289B-7EF2-4127-94D4-0A6F94C1402C}" presName="sp" presStyleCnt="0"/>
      <dgm:spPr/>
    </dgm:pt>
    <dgm:pt modelId="{01860442-47EA-4426-98CE-B6CF24C00B0E}" type="pres">
      <dgm:prSet presAssocID="{76331600-AE1B-4463-8D8A-BAEFC90F9B05}" presName="linNode" presStyleCnt="0"/>
      <dgm:spPr/>
    </dgm:pt>
    <dgm:pt modelId="{394E98EB-DFFB-4B4B-8498-757C1C61E008}" type="pres">
      <dgm:prSet presAssocID="{76331600-AE1B-4463-8D8A-BAEFC90F9B0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08B8AF7-89E7-47F0-A18E-D82006B6C372}" type="pres">
      <dgm:prSet presAssocID="{76331600-AE1B-4463-8D8A-BAEFC90F9B0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8B83117-B80B-48BF-B55F-92867D5A427D}" srcId="{76331600-AE1B-4463-8D8A-BAEFC90F9B05}" destId="{941392BA-7FAA-434C-96EA-036F5AC77370}" srcOrd="0" destOrd="0" parTransId="{DA6CD14A-22F5-4D2F-ADA0-5A8DA1C67CC4}" sibTransId="{A2CC5311-6A2C-40C6-9F1A-3AA3AD6ABE7A}"/>
    <dgm:cxn modelId="{0E5AFD60-453B-4266-BDB8-26C870FB736C}" type="presOf" srcId="{65373777-F6B7-4A14-A6C8-292F011B3262}" destId="{3F4EA5EE-E8B0-4C43-99ED-5ED61362C39F}" srcOrd="0" destOrd="0" presId="urn:microsoft.com/office/officeart/2005/8/layout/vList5"/>
    <dgm:cxn modelId="{43840E7D-2A2D-407A-9EF6-E0AA5A4DE866}" srcId="{85BF8F80-5129-4620-829D-8820CAD2F689}" destId="{4F24F30A-89C4-4E88-ADFC-1219EB7FE638}" srcOrd="0" destOrd="0" parTransId="{0F337ED4-2B2F-4640-BDAB-14D816E73F79}" sibTransId="{D0CBC242-891F-498C-A881-675920DFF7D4}"/>
    <dgm:cxn modelId="{22A97B81-DB13-4003-812C-AA07487262CE}" type="presOf" srcId="{85BF8F80-5129-4620-829D-8820CAD2F689}" destId="{D2701DEE-8EAE-4123-A06D-0BD3943C79CD}" srcOrd="0" destOrd="0" presId="urn:microsoft.com/office/officeart/2005/8/layout/vList5"/>
    <dgm:cxn modelId="{C74CDC84-AF47-4A86-B0E4-F979B43B08DB}" srcId="{0A717D54-8BC2-4D63-821F-D7F8D51972EA}" destId="{76331600-AE1B-4463-8D8A-BAEFC90F9B05}" srcOrd="2" destOrd="0" parTransId="{CC9CDA4C-E15C-4C67-B024-8FCDA3E5BC87}" sibTransId="{2B4DDA75-E40A-4C47-A0F0-206969AC6CB4}"/>
    <dgm:cxn modelId="{54BA9789-5C05-46B1-8081-C3F479F26E82}" type="presOf" srcId="{9DD695EC-8372-46B0-8813-A556FED6AD63}" destId="{6773F6AE-C0F6-4C09-9CAC-19F674D14D34}" srcOrd="0" destOrd="0" presId="urn:microsoft.com/office/officeart/2005/8/layout/vList5"/>
    <dgm:cxn modelId="{36D7C496-B2E2-412D-BF35-5B9AAC3408E0}" type="presOf" srcId="{4F24F30A-89C4-4E88-ADFC-1219EB7FE638}" destId="{60F6CF88-C27D-4ABF-B80F-DFEF9AC5D1FE}" srcOrd="0" destOrd="0" presId="urn:microsoft.com/office/officeart/2005/8/layout/vList5"/>
    <dgm:cxn modelId="{773D6398-692F-4EAB-A795-E10DA6159C82}" srcId="{0A717D54-8BC2-4D63-821F-D7F8D51972EA}" destId="{85BF8F80-5129-4620-829D-8820CAD2F689}" srcOrd="0" destOrd="0" parTransId="{8ABDA347-D6C6-4239-8F83-08E9C80F223E}" sibTransId="{E26CFAB9-7AC6-4228-96FF-EF4DC15F1D42}"/>
    <dgm:cxn modelId="{4D805299-574E-4E0E-A9B2-93626ABC8DDE}" type="presOf" srcId="{76331600-AE1B-4463-8D8A-BAEFC90F9B05}" destId="{394E98EB-DFFB-4B4B-8498-757C1C61E008}" srcOrd="0" destOrd="0" presId="urn:microsoft.com/office/officeart/2005/8/layout/vList5"/>
    <dgm:cxn modelId="{C8B240AF-AC54-4C06-BCA6-DBFCF50C8C65}" srcId="{9DD695EC-8372-46B0-8813-A556FED6AD63}" destId="{65373777-F6B7-4A14-A6C8-292F011B3262}" srcOrd="0" destOrd="0" parTransId="{0444A836-BDDD-4207-B598-F1AD928BB260}" sibTransId="{76187935-D200-4E8B-8D8C-36E7B3E417BC}"/>
    <dgm:cxn modelId="{C933A3C1-D1B8-4DEC-9644-A83C135457A2}" type="presOf" srcId="{941392BA-7FAA-434C-96EA-036F5AC77370}" destId="{F08B8AF7-89E7-47F0-A18E-D82006B6C372}" srcOrd="0" destOrd="0" presId="urn:microsoft.com/office/officeart/2005/8/layout/vList5"/>
    <dgm:cxn modelId="{615E52D5-2C81-4096-AF3A-D183C4ED0042}" type="presOf" srcId="{0A717D54-8BC2-4D63-821F-D7F8D51972EA}" destId="{EA70993D-09F5-4FF8-B09D-81353F31FEC3}" srcOrd="0" destOrd="0" presId="urn:microsoft.com/office/officeart/2005/8/layout/vList5"/>
    <dgm:cxn modelId="{FB6799E5-149F-4C89-8AA4-26FBA43620F2}" srcId="{0A717D54-8BC2-4D63-821F-D7F8D51972EA}" destId="{9DD695EC-8372-46B0-8813-A556FED6AD63}" srcOrd="1" destOrd="0" parTransId="{F17726F0-4113-4686-A55F-7DEF79233A86}" sibTransId="{8152289B-7EF2-4127-94D4-0A6F94C1402C}"/>
    <dgm:cxn modelId="{313E2B7E-7C5E-456C-ACF5-6D8B98071A02}" type="presParOf" srcId="{EA70993D-09F5-4FF8-B09D-81353F31FEC3}" destId="{B01BF778-A8DF-4535-B313-1EEB6C034EAF}" srcOrd="0" destOrd="0" presId="urn:microsoft.com/office/officeart/2005/8/layout/vList5"/>
    <dgm:cxn modelId="{71BE25B9-F6D6-4AB3-AACE-BF6B3D2147D4}" type="presParOf" srcId="{B01BF778-A8DF-4535-B313-1EEB6C034EAF}" destId="{D2701DEE-8EAE-4123-A06D-0BD3943C79CD}" srcOrd="0" destOrd="0" presId="urn:microsoft.com/office/officeart/2005/8/layout/vList5"/>
    <dgm:cxn modelId="{E96D0D52-C609-4C48-AEB6-AA9FD8D44CCA}" type="presParOf" srcId="{B01BF778-A8DF-4535-B313-1EEB6C034EAF}" destId="{60F6CF88-C27D-4ABF-B80F-DFEF9AC5D1FE}" srcOrd="1" destOrd="0" presId="urn:microsoft.com/office/officeart/2005/8/layout/vList5"/>
    <dgm:cxn modelId="{85091A5C-B778-4971-8814-F46D53131CD0}" type="presParOf" srcId="{EA70993D-09F5-4FF8-B09D-81353F31FEC3}" destId="{3AC1EEFC-F09D-4FDE-9488-AB0AF8C69F89}" srcOrd="1" destOrd="0" presId="urn:microsoft.com/office/officeart/2005/8/layout/vList5"/>
    <dgm:cxn modelId="{98E03250-2629-4864-91D5-7D9EBF5610CD}" type="presParOf" srcId="{EA70993D-09F5-4FF8-B09D-81353F31FEC3}" destId="{A06A30DB-8C30-4BA0-A3D2-ED6C37F67E70}" srcOrd="2" destOrd="0" presId="urn:microsoft.com/office/officeart/2005/8/layout/vList5"/>
    <dgm:cxn modelId="{132FE421-D1BE-41B2-81B5-C1CBB8624C25}" type="presParOf" srcId="{A06A30DB-8C30-4BA0-A3D2-ED6C37F67E70}" destId="{6773F6AE-C0F6-4C09-9CAC-19F674D14D34}" srcOrd="0" destOrd="0" presId="urn:microsoft.com/office/officeart/2005/8/layout/vList5"/>
    <dgm:cxn modelId="{11B63671-5456-46A2-875C-5F6377BA4156}" type="presParOf" srcId="{A06A30DB-8C30-4BA0-A3D2-ED6C37F67E70}" destId="{3F4EA5EE-E8B0-4C43-99ED-5ED61362C39F}" srcOrd="1" destOrd="0" presId="urn:microsoft.com/office/officeart/2005/8/layout/vList5"/>
    <dgm:cxn modelId="{37BDD0CE-7162-443B-B3E0-10F23AF68964}" type="presParOf" srcId="{EA70993D-09F5-4FF8-B09D-81353F31FEC3}" destId="{C51D0C38-F540-475E-BEAF-38BF18BC7623}" srcOrd="3" destOrd="0" presId="urn:microsoft.com/office/officeart/2005/8/layout/vList5"/>
    <dgm:cxn modelId="{2833B0C7-C6FE-4754-A1E8-B4510A15A7F4}" type="presParOf" srcId="{EA70993D-09F5-4FF8-B09D-81353F31FEC3}" destId="{01860442-47EA-4426-98CE-B6CF24C00B0E}" srcOrd="4" destOrd="0" presId="urn:microsoft.com/office/officeart/2005/8/layout/vList5"/>
    <dgm:cxn modelId="{3D2D7AB3-DDCD-4B36-BFEF-5F9318B61544}" type="presParOf" srcId="{01860442-47EA-4426-98CE-B6CF24C00B0E}" destId="{394E98EB-DFFB-4B4B-8498-757C1C61E008}" srcOrd="0" destOrd="0" presId="urn:microsoft.com/office/officeart/2005/8/layout/vList5"/>
    <dgm:cxn modelId="{6FDB2856-028A-4849-B559-0350262DB4AD}" type="presParOf" srcId="{01860442-47EA-4426-98CE-B6CF24C00B0E}" destId="{F08B8AF7-89E7-47F0-A18E-D82006B6C3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17D54-8BC2-4D63-821F-D7F8D51972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BF8F80-5129-4620-829D-8820CAD2F689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FKS</a:t>
          </a:r>
        </a:p>
      </dgm:t>
    </dgm:pt>
    <dgm:pt modelId="{8ABDA347-D6C6-4239-8F83-08E9C80F223E}" type="parTrans" cxnId="{773D6398-692F-4EAB-A795-E10DA6159C82}">
      <dgm:prSet/>
      <dgm:spPr/>
      <dgm:t>
        <a:bodyPr/>
        <a:lstStyle/>
        <a:p>
          <a:endParaRPr lang="de-DE"/>
        </a:p>
      </dgm:t>
    </dgm:pt>
    <dgm:pt modelId="{E26CFAB9-7AC6-4228-96FF-EF4DC15F1D42}" type="sibTrans" cxnId="{773D6398-692F-4EAB-A795-E10DA6159C82}">
      <dgm:prSet/>
      <dgm:spPr/>
      <dgm:t>
        <a:bodyPr/>
        <a:lstStyle/>
        <a:p>
          <a:endParaRPr lang="de-DE"/>
        </a:p>
      </dgm:t>
    </dgm:pt>
    <dgm:pt modelId="{4F24F30A-89C4-4E88-ADFC-1219EB7FE638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K</a:t>
          </a:r>
          <a:r>
            <a:rPr lang="de-DE" dirty="0"/>
            <a:t>asse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0F337ED4-2B2F-4640-BDAB-14D816E73F79}" type="parTrans" cxnId="{43840E7D-2A2D-407A-9EF6-E0AA5A4DE866}">
      <dgm:prSet/>
      <dgm:spPr/>
      <dgm:t>
        <a:bodyPr/>
        <a:lstStyle/>
        <a:p>
          <a:endParaRPr lang="de-DE"/>
        </a:p>
      </dgm:t>
    </dgm:pt>
    <dgm:pt modelId="{D0CBC242-891F-498C-A881-675920DFF7D4}" type="sibTrans" cxnId="{43840E7D-2A2D-407A-9EF6-E0AA5A4DE866}">
      <dgm:prSet/>
      <dgm:spPr/>
      <dgm:t>
        <a:bodyPr/>
        <a:lstStyle/>
        <a:p>
          <a:endParaRPr lang="de-DE"/>
        </a:p>
      </dgm:t>
    </dgm:pt>
    <dgm:pt modelId="{EA70993D-09F5-4FF8-B09D-81353F31FEC3}" type="pres">
      <dgm:prSet presAssocID="{0A717D54-8BC2-4D63-821F-D7F8D51972EA}" presName="Name0" presStyleCnt="0">
        <dgm:presLayoutVars>
          <dgm:dir/>
          <dgm:animLvl val="lvl"/>
          <dgm:resizeHandles val="exact"/>
        </dgm:presLayoutVars>
      </dgm:prSet>
      <dgm:spPr/>
    </dgm:pt>
    <dgm:pt modelId="{B01BF778-A8DF-4535-B313-1EEB6C034EAF}" type="pres">
      <dgm:prSet presAssocID="{85BF8F80-5129-4620-829D-8820CAD2F689}" presName="linNode" presStyleCnt="0"/>
      <dgm:spPr/>
    </dgm:pt>
    <dgm:pt modelId="{D2701DEE-8EAE-4123-A06D-0BD3943C79CD}" type="pres">
      <dgm:prSet presAssocID="{85BF8F80-5129-4620-829D-8820CAD2F68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0F6CF88-C27D-4ABF-B80F-DFEF9AC5D1FE}" type="pres">
      <dgm:prSet presAssocID="{85BF8F80-5129-4620-829D-8820CAD2F68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3840E7D-2A2D-407A-9EF6-E0AA5A4DE866}" srcId="{85BF8F80-5129-4620-829D-8820CAD2F689}" destId="{4F24F30A-89C4-4E88-ADFC-1219EB7FE638}" srcOrd="0" destOrd="0" parTransId="{0F337ED4-2B2F-4640-BDAB-14D816E73F79}" sibTransId="{D0CBC242-891F-498C-A881-675920DFF7D4}"/>
    <dgm:cxn modelId="{22A97B81-DB13-4003-812C-AA07487262CE}" type="presOf" srcId="{85BF8F80-5129-4620-829D-8820CAD2F689}" destId="{D2701DEE-8EAE-4123-A06D-0BD3943C79CD}" srcOrd="0" destOrd="0" presId="urn:microsoft.com/office/officeart/2005/8/layout/vList5"/>
    <dgm:cxn modelId="{36D7C496-B2E2-412D-BF35-5B9AAC3408E0}" type="presOf" srcId="{4F24F30A-89C4-4E88-ADFC-1219EB7FE638}" destId="{60F6CF88-C27D-4ABF-B80F-DFEF9AC5D1FE}" srcOrd="0" destOrd="0" presId="urn:microsoft.com/office/officeart/2005/8/layout/vList5"/>
    <dgm:cxn modelId="{773D6398-692F-4EAB-A795-E10DA6159C82}" srcId="{0A717D54-8BC2-4D63-821F-D7F8D51972EA}" destId="{85BF8F80-5129-4620-829D-8820CAD2F689}" srcOrd="0" destOrd="0" parTransId="{8ABDA347-D6C6-4239-8F83-08E9C80F223E}" sibTransId="{E26CFAB9-7AC6-4228-96FF-EF4DC15F1D42}"/>
    <dgm:cxn modelId="{615E52D5-2C81-4096-AF3A-D183C4ED0042}" type="presOf" srcId="{0A717D54-8BC2-4D63-821F-D7F8D51972EA}" destId="{EA70993D-09F5-4FF8-B09D-81353F31FEC3}" srcOrd="0" destOrd="0" presId="urn:microsoft.com/office/officeart/2005/8/layout/vList5"/>
    <dgm:cxn modelId="{313E2B7E-7C5E-456C-ACF5-6D8B98071A02}" type="presParOf" srcId="{EA70993D-09F5-4FF8-B09D-81353F31FEC3}" destId="{B01BF778-A8DF-4535-B313-1EEB6C034EAF}" srcOrd="0" destOrd="0" presId="urn:microsoft.com/office/officeart/2005/8/layout/vList5"/>
    <dgm:cxn modelId="{71BE25B9-F6D6-4AB3-AACE-BF6B3D2147D4}" type="presParOf" srcId="{B01BF778-A8DF-4535-B313-1EEB6C034EAF}" destId="{D2701DEE-8EAE-4123-A06D-0BD3943C79CD}" srcOrd="0" destOrd="0" presId="urn:microsoft.com/office/officeart/2005/8/layout/vList5"/>
    <dgm:cxn modelId="{E96D0D52-C609-4C48-AEB6-AA9FD8D44CCA}" type="presParOf" srcId="{B01BF778-A8DF-4535-B313-1EEB6C034EAF}" destId="{60F6CF88-C27D-4ABF-B80F-DFEF9AC5D1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17D54-8BC2-4D63-821F-D7F8D51972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D695EC-8372-46B0-8813-A556FED6AD63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FFS</a:t>
          </a:r>
        </a:p>
      </dgm:t>
    </dgm:pt>
    <dgm:pt modelId="{F17726F0-4113-4686-A55F-7DEF79233A86}" type="parTrans" cxnId="{FB6799E5-149F-4C89-8AA4-26FBA43620F2}">
      <dgm:prSet/>
      <dgm:spPr/>
      <dgm:t>
        <a:bodyPr/>
        <a:lstStyle/>
        <a:p>
          <a:endParaRPr lang="de-DE"/>
        </a:p>
      </dgm:t>
    </dgm:pt>
    <dgm:pt modelId="{8152289B-7EF2-4127-94D4-0A6F94C1402C}" type="sibTrans" cxnId="{FB6799E5-149F-4C89-8AA4-26FBA43620F2}">
      <dgm:prSet/>
      <dgm:spPr/>
      <dgm:t>
        <a:bodyPr/>
        <a:lstStyle/>
        <a:p>
          <a:endParaRPr lang="de-DE"/>
        </a:p>
      </dgm:t>
    </dgm:pt>
    <dgm:pt modelId="{65373777-F6B7-4A14-A6C8-292F011B3262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ahrgastzählung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0444A836-BDDD-4207-B598-F1AD928BB260}" type="parTrans" cxnId="{C8B240AF-AC54-4C06-BCA6-DBFCF50C8C65}">
      <dgm:prSet/>
      <dgm:spPr/>
      <dgm:t>
        <a:bodyPr/>
        <a:lstStyle/>
        <a:p>
          <a:endParaRPr lang="de-DE"/>
        </a:p>
      </dgm:t>
    </dgm:pt>
    <dgm:pt modelId="{76187935-D200-4E8B-8D8C-36E7B3E417BC}" type="sibTrans" cxnId="{C8B240AF-AC54-4C06-BCA6-DBFCF50C8C65}">
      <dgm:prSet/>
      <dgm:spPr/>
      <dgm:t>
        <a:bodyPr/>
        <a:lstStyle/>
        <a:p>
          <a:endParaRPr lang="de-DE"/>
        </a:p>
      </dgm:t>
    </dgm:pt>
    <dgm:pt modelId="{EA70993D-09F5-4FF8-B09D-81353F31FEC3}" type="pres">
      <dgm:prSet presAssocID="{0A717D54-8BC2-4D63-821F-D7F8D51972EA}" presName="Name0" presStyleCnt="0">
        <dgm:presLayoutVars>
          <dgm:dir/>
          <dgm:animLvl val="lvl"/>
          <dgm:resizeHandles val="exact"/>
        </dgm:presLayoutVars>
      </dgm:prSet>
      <dgm:spPr/>
    </dgm:pt>
    <dgm:pt modelId="{A06A30DB-8C30-4BA0-A3D2-ED6C37F67E70}" type="pres">
      <dgm:prSet presAssocID="{9DD695EC-8372-46B0-8813-A556FED6AD63}" presName="linNode" presStyleCnt="0"/>
      <dgm:spPr/>
    </dgm:pt>
    <dgm:pt modelId="{6773F6AE-C0F6-4C09-9CAC-19F674D14D34}" type="pres">
      <dgm:prSet presAssocID="{9DD695EC-8372-46B0-8813-A556FED6AD63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F4EA5EE-E8B0-4C43-99ED-5ED61362C39F}" type="pres">
      <dgm:prSet presAssocID="{9DD695EC-8372-46B0-8813-A556FED6AD63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5AFD60-453B-4266-BDB8-26C870FB736C}" type="presOf" srcId="{65373777-F6B7-4A14-A6C8-292F011B3262}" destId="{3F4EA5EE-E8B0-4C43-99ED-5ED61362C39F}" srcOrd="0" destOrd="0" presId="urn:microsoft.com/office/officeart/2005/8/layout/vList5"/>
    <dgm:cxn modelId="{54BA9789-5C05-46B1-8081-C3F479F26E82}" type="presOf" srcId="{9DD695EC-8372-46B0-8813-A556FED6AD63}" destId="{6773F6AE-C0F6-4C09-9CAC-19F674D14D34}" srcOrd="0" destOrd="0" presId="urn:microsoft.com/office/officeart/2005/8/layout/vList5"/>
    <dgm:cxn modelId="{C8B240AF-AC54-4C06-BCA6-DBFCF50C8C65}" srcId="{9DD695EC-8372-46B0-8813-A556FED6AD63}" destId="{65373777-F6B7-4A14-A6C8-292F011B3262}" srcOrd="0" destOrd="0" parTransId="{0444A836-BDDD-4207-B598-F1AD928BB260}" sibTransId="{76187935-D200-4E8B-8D8C-36E7B3E417BC}"/>
    <dgm:cxn modelId="{615E52D5-2C81-4096-AF3A-D183C4ED0042}" type="presOf" srcId="{0A717D54-8BC2-4D63-821F-D7F8D51972EA}" destId="{EA70993D-09F5-4FF8-B09D-81353F31FEC3}" srcOrd="0" destOrd="0" presId="urn:microsoft.com/office/officeart/2005/8/layout/vList5"/>
    <dgm:cxn modelId="{FB6799E5-149F-4C89-8AA4-26FBA43620F2}" srcId="{0A717D54-8BC2-4D63-821F-D7F8D51972EA}" destId="{9DD695EC-8372-46B0-8813-A556FED6AD63}" srcOrd="0" destOrd="0" parTransId="{F17726F0-4113-4686-A55F-7DEF79233A86}" sibTransId="{8152289B-7EF2-4127-94D4-0A6F94C1402C}"/>
    <dgm:cxn modelId="{98E03250-2629-4864-91D5-7D9EBF5610CD}" type="presParOf" srcId="{EA70993D-09F5-4FF8-B09D-81353F31FEC3}" destId="{A06A30DB-8C30-4BA0-A3D2-ED6C37F67E70}" srcOrd="0" destOrd="0" presId="urn:microsoft.com/office/officeart/2005/8/layout/vList5"/>
    <dgm:cxn modelId="{132FE421-D1BE-41B2-81B5-C1CBB8624C25}" type="presParOf" srcId="{A06A30DB-8C30-4BA0-A3D2-ED6C37F67E70}" destId="{6773F6AE-C0F6-4C09-9CAC-19F674D14D34}" srcOrd="0" destOrd="0" presId="urn:microsoft.com/office/officeart/2005/8/layout/vList5"/>
    <dgm:cxn modelId="{11B63671-5456-46A2-875C-5F6377BA4156}" type="presParOf" srcId="{A06A30DB-8C30-4BA0-A3D2-ED6C37F67E70}" destId="{3F4EA5EE-E8B0-4C43-99ED-5ED61362C3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17D54-8BC2-4D63-821F-D7F8D51972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331600-AE1B-4463-8D8A-BAEFC90F9B05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FZS</a:t>
          </a:r>
        </a:p>
      </dgm:t>
    </dgm:pt>
    <dgm:pt modelId="{CC9CDA4C-E15C-4C67-B024-8FCDA3E5BC87}" type="parTrans" cxnId="{C74CDC84-AF47-4A86-B0E4-F979B43B08DB}">
      <dgm:prSet/>
      <dgm:spPr/>
      <dgm:t>
        <a:bodyPr/>
        <a:lstStyle/>
        <a:p>
          <a:endParaRPr lang="de-DE"/>
        </a:p>
      </dgm:t>
    </dgm:pt>
    <dgm:pt modelId="{2B4DDA75-E40A-4C47-A0F0-206969AC6CB4}" type="sibTrans" cxnId="{C74CDC84-AF47-4A86-B0E4-F979B43B08DB}">
      <dgm:prSet/>
      <dgm:spPr/>
      <dgm:t>
        <a:bodyPr/>
        <a:lstStyle/>
        <a:p>
          <a:endParaRPr lang="de-DE"/>
        </a:p>
      </dgm:t>
    </dgm:pt>
    <dgm:pt modelId="{941392BA-7FAA-434C-96EA-036F5AC77370}">
      <dgm:prSet phldrT="[Text]"/>
      <dgm:spPr/>
      <dgm:t>
        <a:bodyPr/>
        <a:lstStyle/>
        <a:p>
          <a:r>
            <a:rPr lang="de-DE" b="1" dirty="0">
              <a:solidFill>
                <a:srgbClr val="FF0000"/>
              </a:solidFill>
            </a:rPr>
            <a:t>F</a:t>
          </a:r>
          <a:r>
            <a:rPr lang="de-DE" dirty="0"/>
            <a:t>ahrassistent </a:t>
          </a:r>
          <a:r>
            <a:rPr lang="de-DE" b="1" dirty="0">
              <a:solidFill>
                <a:srgbClr val="FF0000"/>
              </a:solidFill>
            </a:rPr>
            <a:t>Z</a:t>
          </a:r>
          <a:r>
            <a:rPr lang="de-DE" dirty="0"/>
            <a:t>onenkasse </a:t>
          </a:r>
          <a:r>
            <a:rPr lang="de-DE" b="1" dirty="0">
              <a:solidFill>
                <a:srgbClr val="FF0000"/>
              </a:solidFill>
            </a:rPr>
            <a:t>S</a:t>
          </a:r>
          <a:r>
            <a:rPr lang="de-DE" dirty="0"/>
            <a:t>tatistik</a:t>
          </a:r>
        </a:p>
      </dgm:t>
    </dgm:pt>
    <dgm:pt modelId="{DA6CD14A-22F5-4D2F-ADA0-5A8DA1C67CC4}" type="parTrans" cxnId="{48B83117-B80B-48BF-B55F-92867D5A427D}">
      <dgm:prSet/>
      <dgm:spPr/>
      <dgm:t>
        <a:bodyPr/>
        <a:lstStyle/>
        <a:p>
          <a:endParaRPr lang="de-DE"/>
        </a:p>
      </dgm:t>
    </dgm:pt>
    <dgm:pt modelId="{A2CC5311-6A2C-40C6-9F1A-3AA3AD6ABE7A}" type="sibTrans" cxnId="{48B83117-B80B-48BF-B55F-92867D5A427D}">
      <dgm:prSet/>
      <dgm:spPr/>
      <dgm:t>
        <a:bodyPr/>
        <a:lstStyle/>
        <a:p>
          <a:endParaRPr lang="de-DE"/>
        </a:p>
      </dgm:t>
    </dgm:pt>
    <dgm:pt modelId="{EA70993D-09F5-4FF8-B09D-81353F31FEC3}" type="pres">
      <dgm:prSet presAssocID="{0A717D54-8BC2-4D63-821F-D7F8D51972EA}" presName="Name0" presStyleCnt="0">
        <dgm:presLayoutVars>
          <dgm:dir/>
          <dgm:animLvl val="lvl"/>
          <dgm:resizeHandles val="exact"/>
        </dgm:presLayoutVars>
      </dgm:prSet>
      <dgm:spPr/>
    </dgm:pt>
    <dgm:pt modelId="{01860442-47EA-4426-98CE-B6CF24C00B0E}" type="pres">
      <dgm:prSet presAssocID="{76331600-AE1B-4463-8D8A-BAEFC90F9B05}" presName="linNode" presStyleCnt="0"/>
      <dgm:spPr/>
    </dgm:pt>
    <dgm:pt modelId="{394E98EB-DFFB-4B4B-8498-757C1C61E008}" type="pres">
      <dgm:prSet presAssocID="{76331600-AE1B-4463-8D8A-BAEFC90F9B0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08B8AF7-89E7-47F0-A18E-D82006B6C372}" type="pres">
      <dgm:prSet presAssocID="{76331600-AE1B-4463-8D8A-BAEFC90F9B0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8B83117-B80B-48BF-B55F-92867D5A427D}" srcId="{76331600-AE1B-4463-8D8A-BAEFC90F9B05}" destId="{941392BA-7FAA-434C-96EA-036F5AC77370}" srcOrd="0" destOrd="0" parTransId="{DA6CD14A-22F5-4D2F-ADA0-5A8DA1C67CC4}" sibTransId="{A2CC5311-6A2C-40C6-9F1A-3AA3AD6ABE7A}"/>
    <dgm:cxn modelId="{C74CDC84-AF47-4A86-B0E4-F979B43B08DB}" srcId="{0A717D54-8BC2-4D63-821F-D7F8D51972EA}" destId="{76331600-AE1B-4463-8D8A-BAEFC90F9B05}" srcOrd="0" destOrd="0" parTransId="{CC9CDA4C-E15C-4C67-B024-8FCDA3E5BC87}" sibTransId="{2B4DDA75-E40A-4C47-A0F0-206969AC6CB4}"/>
    <dgm:cxn modelId="{4D805299-574E-4E0E-A9B2-93626ABC8DDE}" type="presOf" srcId="{76331600-AE1B-4463-8D8A-BAEFC90F9B05}" destId="{394E98EB-DFFB-4B4B-8498-757C1C61E008}" srcOrd="0" destOrd="0" presId="urn:microsoft.com/office/officeart/2005/8/layout/vList5"/>
    <dgm:cxn modelId="{C933A3C1-D1B8-4DEC-9644-A83C135457A2}" type="presOf" srcId="{941392BA-7FAA-434C-96EA-036F5AC77370}" destId="{F08B8AF7-89E7-47F0-A18E-D82006B6C372}" srcOrd="0" destOrd="0" presId="urn:microsoft.com/office/officeart/2005/8/layout/vList5"/>
    <dgm:cxn modelId="{615E52D5-2C81-4096-AF3A-D183C4ED0042}" type="presOf" srcId="{0A717D54-8BC2-4D63-821F-D7F8D51972EA}" destId="{EA70993D-09F5-4FF8-B09D-81353F31FEC3}" srcOrd="0" destOrd="0" presId="urn:microsoft.com/office/officeart/2005/8/layout/vList5"/>
    <dgm:cxn modelId="{2833B0C7-C6FE-4754-A1E8-B4510A15A7F4}" type="presParOf" srcId="{EA70993D-09F5-4FF8-B09D-81353F31FEC3}" destId="{01860442-47EA-4426-98CE-B6CF24C00B0E}" srcOrd="0" destOrd="0" presId="urn:microsoft.com/office/officeart/2005/8/layout/vList5"/>
    <dgm:cxn modelId="{3D2D7AB3-DDCD-4B36-BFEF-5F9318B61544}" type="presParOf" srcId="{01860442-47EA-4426-98CE-B6CF24C00B0E}" destId="{394E98EB-DFFB-4B4B-8498-757C1C61E008}" srcOrd="0" destOrd="0" presId="urn:microsoft.com/office/officeart/2005/8/layout/vList5"/>
    <dgm:cxn modelId="{6FDB2856-028A-4849-B559-0350262DB4AD}" type="presParOf" srcId="{01860442-47EA-4426-98CE-B6CF24C00B0E}" destId="{F08B8AF7-89E7-47F0-A18E-D82006B6C3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CF88-C27D-4ABF-B80F-DFEF9AC5D1FE}">
      <dsp:nvSpPr>
        <dsp:cNvPr id="0" name=""/>
        <dsp:cNvSpPr/>
      </dsp:nvSpPr>
      <dsp:spPr>
        <a:xfrm rot="5400000">
          <a:off x="7507851" y="-3109336"/>
          <a:ext cx="1082150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000" b="1" kern="1200" dirty="0">
              <a:solidFill>
                <a:srgbClr val="FF0000"/>
              </a:solidFill>
            </a:rPr>
            <a:t>F</a:t>
          </a:r>
          <a:r>
            <a:rPr lang="de-DE" sz="3000" kern="1200" dirty="0"/>
            <a:t>ahrassistent </a:t>
          </a:r>
          <a:r>
            <a:rPr lang="de-DE" sz="3000" b="1" kern="1200" dirty="0">
              <a:solidFill>
                <a:srgbClr val="FF0000"/>
              </a:solidFill>
            </a:rPr>
            <a:t>K</a:t>
          </a:r>
          <a:r>
            <a:rPr lang="de-DE" sz="3000" kern="1200" dirty="0"/>
            <a:t>asse </a:t>
          </a:r>
          <a:r>
            <a:rPr lang="de-DE" sz="3000" b="1" kern="1200" dirty="0">
              <a:solidFill>
                <a:srgbClr val="FF0000"/>
              </a:solidFill>
            </a:rPr>
            <a:t>S</a:t>
          </a:r>
          <a:r>
            <a:rPr lang="de-DE" sz="3000" kern="1200" dirty="0"/>
            <a:t>tatistik</a:t>
          </a:r>
        </a:p>
      </dsp:txBody>
      <dsp:txXfrm rot="-5400000">
        <a:off x="4261196" y="190145"/>
        <a:ext cx="7522634" cy="976498"/>
      </dsp:txXfrm>
    </dsp:sp>
    <dsp:sp modelId="{D2701DEE-8EAE-4123-A06D-0BD3943C79CD}">
      <dsp:nvSpPr>
        <dsp:cNvPr id="0" name=""/>
        <dsp:cNvSpPr/>
      </dsp:nvSpPr>
      <dsp:spPr>
        <a:xfrm>
          <a:off x="0" y="2049"/>
          <a:ext cx="4261196" cy="135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FKS</a:t>
          </a:r>
        </a:p>
      </dsp:txBody>
      <dsp:txXfrm>
        <a:off x="66033" y="68082"/>
        <a:ext cx="4129130" cy="1220622"/>
      </dsp:txXfrm>
    </dsp:sp>
    <dsp:sp modelId="{3F4EA5EE-E8B0-4C43-99ED-5ED61362C39F}">
      <dsp:nvSpPr>
        <dsp:cNvPr id="0" name=""/>
        <dsp:cNvSpPr/>
      </dsp:nvSpPr>
      <dsp:spPr>
        <a:xfrm rot="5400000">
          <a:off x="7507851" y="-1689013"/>
          <a:ext cx="1082150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000" b="1" kern="1200" dirty="0">
              <a:solidFill>
                <a:srgbClr val="FF0000"/>
              </a:solidFill>
            </a:rPr>
            <a:t>F</a:t>
          </a:r>
          <a:r>
            <a:rPr lang="de-DE" sz="3000" kern="1200" dirty="0"/>
            <a:t>ahrassistent </a:t>
          </a:r>
          <a:r>
            <a:rPr lang="de-DE" sz="3000" b="1" kern="1200" dirty="0">
              <a:solidFill>
                <a:srgbClr val="FF0000"/>
              </a:solidFill>
            </a:rPr>
            <a:t>F</a:t>
          </a:r>
          <a:r>
            <a:rPr lang="de-DE" sz="3000" kern="1200" dirty="0"/>
            <a:t>ahrgastzählung </a:t>
          </a:r>
          <a:r>
            <a:rPr lang="de-DE" sz="3000" b="1" kern="1200" dirty="0">
              <a:solidFill>
                <a:srgbClr val="FF0000"/>
              </a:solidFill>
            </a:rPr>
            <a:t>S</a:t>
          </a:r>
          <a:r>
            <a:rPr lang="de-DE" sz="3000" kern="1200" dirty="0"/>
            <a:t>tatistik</a:t>
          </a:r>
        </a:p>
      </dsp:txBody>
      <dsp:txXfrm rot="-5400000">
        <a:off x="4261196" y="1610468"/>
        <a:ext cx="7522634" cy="976498"/>
      </dsp:txXfrm>
    </dsp:sp>
    <dsp:sp modelId="{6773F6AE-C0F6-4C09-9CAC-19F674D14D34}">
      <dsp:nvSpPr>
        <dsp:cNvPr id="0" name=""/>
        <dsp:cNvSpPr/>
      </dsp:nvSpPr>
      <dsp:spPr>
        <a:xfrm>
          <a:off x="0" y="1422372"/>
          <a:ext cx="4261196" cy="135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FFS</a:t>
          </a:r>
        </a:p>
      </dsp:txBody>
      <dsp:txXfrm>
        <a:off x="66033" y="1488405"/>
        <a:ext cx="4129130" cy="1220622"/>
      </dsp:txXfrm>
    </dsp:sp>
    <dsp:sp modelId="{F08B8AF7-89E7-47F0-A18E-D82006B6C372}">
      <dsp:nvSpPr>
        <dsp:cNvPr id="0" name=""/>
        <dsp:cNvSpPr/>
      </dsp:nvSpPr>
      <dsp:spPr>
        <a:xfrm rot="5400000">
          <a:off x="7507851" y="-268690"/>
          <a:ext cx="1082150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000" b="1" kern="1200" dirty="0">
              <a:solidFill>
                <a:srgbClr val="FF0000"/>
              </a:solidFill>
            </a:rPr>
            <a:t>F</a:t>
          </a:r>
          <a:r>
            <a:rPr lang="de-DE" sz="3000" kern="1200" dirty="0"/>
            <a:t>ahrassistent </a:t>
          </a:r>
          <a:r>
            <a:rPr lang="de-DE" sz="3000" b="1" kern="1200" dirty="0">
              <a:solidFill>
                <a:srgbClr val="FF0000"/>
              </a:solidFill>
            </a:rPr>
            <a:t>Z</a:t>
          </a:r>
          <a:r>
            <a:rPr lang="de-DE" sz="3000" kern="1200" dirty="0"/>
            <a:t>onenkasse </a:t>
          </a:r>
          <a:r>
            <a:rPr lang="de-DE" sz="3000" b="1" kern="1200" dirty="0">
              <a:solidFill>
                <a:srgbClr val="FF0000"/>
              </a:solidFill>
            </a:rPr>
            <a:t>S</a:t>
          </a:r>
          <a:r>
            <a:rPr lang="de-DE" sz="3000" kern="1200" dirty="0"/>
            <a:t>tatistik</a:t>
          </a:r>
        </a:p>
      </dsp:txBody>
      <dsp:txXfrm rot="-5400000">
        <a:off x="4261196" y="3030791"/>
        <a:ext cx="7522634" cy="976498"/>
      </dsp:txXfrm>
    </dsp:sp>
    <dsp:sp modelId="{394E98EB-DFFB-4B4B-8498-757C1C61E008}">
      <dsp:nvSpPr>
        <dsp:cNvPr id="0" name=""/>
        <dsp:cNvSpPr/>
      </dsp:nvSpPr>
      <dsp:spPr>
        <a:xfrm>
          <a:off x="0" y="2842695"/>
          <a:ext cx="4261196" cy="135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FZS</a:t>
          </a:r>
        </a:p>
      </dsp:txBody>
      <dsp:txXfrm>
        <a:off x="66033" y="2908728"/>
        <a:ext cx="4129130" cy="1220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CF88-C27D-4ABF-B80F-DFEF9AC5D1FE}">
      <dsp:nvSpPr>
        <dsp:cNvPr id="0" name=""/>
        <dsp:cNvSpPr/>
      </dsp:nvSpPr>
      <dsp:spPr>
        <a:xfrm rot="5400000">
          <a:off x="7444060" y="-3031647"/>
          <a:ext cx="1209732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200" b="1" kern="1200" dirty="0">
              <a:solidFill>
                <a:srgbClr val="FF0000"/>
              </a:solidFill>
            </a:rPr>
            <a:t>F</a:t>
          </a:r>
          <a:r>
            <a:rPr lang="de-DE" sz="4200" kern="1200" dirty="0"/>
            <a:t>ahrassistent </a:t>
          </a:r>
          <a:r>
            <a:rPr lang="de-DE" sz="4200" b="1" kern="1200" dirty="0">
              <a:solidFill>
                <a:srgbClr val="FF0000"/>
              </a:solidFill>
            </a:rPr>
            <a:t>K</a:t>
          </a:r>
          <a:r>
            <a:rPr lang="de-DE" sz="4200" kern="1200" dirty="0"/>
            <a:t>asse </a:t>
          </a:r>
          <a:r>
            <a:rPr lang="de-DE" sz="4200" b="1" kern="1200" dirty="0">
              <a:solidFill>
                <a:srgbClr val="FF0000"/>
              </a:solidFill>
            </a:rPr>
            <a:t>S</a:t>
          </a:r>
          <a:r>
            <a:rPr lang="de-DE" sz="4200" kern="1200" dirty="0"/>
            <a:t>tatistik</a:t>
          </a:r>
        </a:p>
      </dsp:txBody>
      <dsp:txXfrm rot="-5400000">
        <a:off x="4261196" y="210271"/>
        <a:ext cx="7516406" cy="1091624"/>
      </dsp:txXfrm>
    </dsp:sp>
    <dsp:sp modelId="{D2701DEE-8EAE-4123-A06D-0BD3943C79CD}">
      <dsp:nvSpPr>
        <dsp:cNvPr id="0" name=""/>
        <dsp:cNvSpPr/>
      </dsp:nvSpPr>
      <dsp:spPr>
        <a:xfrm>
          <a:off x="0" y="0"/>
          <a:ext cx="4261196" cy="151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FKS</a:t>
          </a:r>
        </a:p>
      </dsp:txBody>
      <dsp:txXfrm>
        <a:off x="73818" y="73818"/>
        <a:ext cx="4113560" cy="136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A5EE-E8B0-4C43-99ED-5ED61362C39F}">
      <dsp:nvSpPr>
        <dsp:cNvPr id="0" name=""/>
        <dsp:cNvSpPr/>
      </dsp:nvSpPr>
      <dsp:spPr>
        <a:xfrm rot="5400000">
          <a:off x="7482561" y="-3079774"/>
          <a:ext cx="1132729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b="1" kern="1200" dirty="0">
              <a:solidFill>
                <a:srgbClr val="FF0000"/>
              </a:solidFill>
            </a:rPr>
            <a:t>F</a:t>
          </a:r>
          <a:r>
            <a:rPr lang="de-DE" sz="3200" kern="1200" dirty="0"/>
            <a:t>ahrassistent </a:t>
          </a:r>
          <a:r>
            <a:rPr lang="de-DE" sz="3200" b="1" kern="1200" dirty="0">
              <a:solidFill>
                <a:srgbClr val="FF0000"/>
              </a:solidFill>
            </a:rPr>
            <a:t>F</a:t>
          </a:r>
          <a:r>
            <a:rPr lang="de-DE" sz="3200" kern="1200" dirty="0"/>
            <a:t>ahrgastzählung </a:t>
          </a:r>
          <a:r>
            <a:rPr lang="de-DE" sz="3200" b="1" kern="1200" dirty="0">
              <a:solidFill>
                <a:srgbClr val="FF0000"/>
              </a:solidFill>
            </a:rPr>
            <a:t>S</a:t>
          </a:r>
          <a:r>
            <a:rPr lang="de-DE" sz="3200" kern="1200" dirty="0"/>
            <a:t>tatistik</a:t>
          </a:r>
        </a:p>
      </dsp:txBody>
      <dsp:txXfrm rot="-5400000">
        <a:off x="4261196" y="196886"/>
        <a:ext cx="7520165" cy="1022139"/>
      </dsp:txXfrm>
    </dsp:sp>
    <dsp:sp modelId="{6773F6AE-C0F6-4C09-9CAC-19F674D14D34}">
      <dsp:nvSpPr>
        <dsp:cNvPr id="0" name=""/>
        <dsp:cNvSpPr/>
      </dsp:nvSpPr>
      <dsp:spPr>
        <a:xfrm>
          <a:off x="0" y="0"/>
          <a:ext cx="4261196" cy="141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FFS</a:t>
          </a:r>
        </a:p>
      </dsp:txBody>
      <dsp:txXfrm>
        <a:off x="69119" y="69119"/>
        <a:ext cx="4122958" cy="1277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B8AF7-89E7-47F0-A18E-D82006B6C372}">
      <dsp:nvSpPr>
        <dsp:cNvPr id="0" name=""/>
        <dsp:cNvSpPr/>
      </dsp:nvSpPr>
      <dsp:spPr>
        <a:xfrm rot="5400000">
          <a:off x="7347808" y="-2911332"/>
          <a:ext cx="1402236" cy="75754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900" b="1" kern="1200" dirty="0">
              <a:solidFill>
                <a:srgbClr val="FF0000"/>
              </a:solidFill>
            </a:rPr>
            <a:t>F</a:t>
          </a:r>
          <a:r>
            <a:rPr lang="de-DE" sz="3900" kern="1200" dirty="0"/>
            <a:t>ahrassistent </a:t>
          </a:r>
          <a:r>
            <a:rPr lang="de-DE" sz="3900" b="1" kern="1200" dirty="0">
              <a:solidFill>
                <a:srgbClr val="FF0000"/>
              </a:solidFill>
            </a:rPr>
            <a:t>Z</a:t>
          </a:r>
          <a:r>
            <a:rPr lang="de-DE" sz="3900" kern="1200" dirty="0"/>
            <a:t>onenkasse </a:t>
          </a:r>
          <a:r>
            <a:rPr lang="de-DE" sz="3900" b="1" kern="1200" dirty="0">
              <a:solidFill>
                <a:srgbClr val="FF0000"/>
              </a:solidFill>
            </a:rPr>
            <a:t>S</a:t>
          </a:r>
          <a:r>
            <a:rPr lang="de-DE" sz="3900" kern="1200" dirty="0"/>
            <a:t>tatistik</a:t>
          </a:r>
        </a:p>
      </dsp:txBody>
      <dsp:txXfrm rot="-5400000">
        <a:off x="4261196" y="243732"/>
        <a:ext cx="7507008" cy="1265332"/>
      </dsp:txXfrm>
    </dsp:sp>
    <dsp:sp modelId="{394E98EB-DFFB-4B4B-8498-757C1C61E008}">
      <dsp:nvSpPr>
        <dsp:cNvPr id="0" name=""/>
        <dsp:cNvSpPr/>
      </dsp:nvSpPr>
      <dsp:spPr>
        <a:xfrm>
          <a:off x="0" y="0"/>
          <a:ext cx="4261196" cy="1752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b="1" kern="1200" dirty="0">
              <a:solidFill>
                <a:srgbClr val="FF0000"/>
              </a:solidFill>
            </a:rPr>
            <a:t>FZS</a:t>
          </a:r>
        </a:p>
      </dsp:txBody>
      <dsp:txXfrm>
        <a:off x="85564" y="85564"/>
        <a:ext cx="4090068" cy="158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B121454-572C-47B6-B0F1-7CFD7D08B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E84DF8-A565-40B7-BDF9-E1BF332F6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2A17-7AE3-4B44-889C-4D77A0FC7177}" type="datetime1">
              <a:rPr lang="de-DE" smtClean="0"/>
              <a:t>29.03.2023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F16EA-C7BA-4258-A82D-3014F168BC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FB372-C8D6-41CE-BCAE-07EF85FF4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EAEA9-BE18-43B6-9C4D-24166BA94A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8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0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1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4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1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177 554 24575,'0'-1'0,"0"0"0,0 0 0,1 0 0,-1 0 0,0 0 0,0 0 0,1 1 0,-1-1 0,1 0 0,-1 0 0,1 0 0,-1 1 0,1-1 0,-1 0 0,1 0 0,0 1 0,-1-1 0,1 0 0,0 1 0,0-1 0,-1 1 0,1-1 0,0 1 0,0 0 0,0-1 0,1 0 0,26-5 0,-25 5 0,82-10 0,82-15 0,-22-18 0,3-1 0,-121 39 0,1 0 0,0 2 0,42-1 0,-16 6 0,-22 0 0,55-5 0,-76 2 0,1 0 0,-1-1 0,0 0 0,0 0 0,0-1 0,0-1 0,-1 0 0,15-9 0,-6 1 0,0-1 0,-1-1 0,-1-1 0,0 0 0,-1-1 0,-1-1 0,-1 0 0,0-1 0,16-30 0,-28 45 0,-1 1 0,1-1 0,-1 0 0,1 1 0,-1-1 0,0 0 0,-1 0 0,1 0 0,0-7 0,-2 10 0,1 0 0,0-1 0,0 1 0,-1 0 0,1-1 0,-1 1 0,1 0 0,-1 0 0,0-1 0,1 1 0,-1 0 0,0 0 0,0 0 0,0 0 0,0 0 0,0 0 0,0 0 0,0 0 0,0 1 0,0-1 0,0 0 0,0 0 0,-1 1 0,1-1 0,0 1 0,0-1 0,-1 1 0,1 0 0,0-1 0,-3 1 0,-4-1 0,-1 0 0,1 0 0,0 1 0,-1 0 0,1 1 0,-1 0 0,-8 2 0,-58 18 0,70-20 0,-151 52-2616,-185 52-6532,250-88 7966,59-12 837,1 1-1,-33 11 1,61-17 396,1 1-1,0 0 0,0 0 0,0 0 1,0 0-1,0 0 0,0 0 1,0 1-1,-2 1 0,4-3-6,0 1 1,-1-1-1,1 1 0,0-1 0,-1 1 1,1-1-1,0 1 0,0-1 0,-1 1 1,1-1-1,0 1 0,0-1 0,0 1 1,0 0-1,0-1 0,0 1 0,0-1 1,0 1-1,0-1 0,0 1 0,0 0 1,0-1-1,0 1 0,1 0 0,0 2 117,1 0 0,1 0 0,-1 0 0,0-1 0,1 1 0,-1-1 0,1 1 0,0-1 0,5 3 0,24 17 340,1-2 0,1-1 1,0-2-1,2-1 0,0-2 1,0-2-1,51 11 0,-49-14-206,1-3 0,52 3 0,-73-9-323,1 0 1,0-1-1,-1-1 0,1-1 1,-1-1-1,1 0 0,18-8 1,0-5-89,0-2 0,-2-2 0,0-1 1,-1-1-1,46-43 0,-79 65 116,7-5 0,-1-1 0,-1 0 0,1 0 0,5-8 0,-11 13 0,0 1 0,0-1 0,0 1 0,0-1 0,0 1 0,-1-1 0,1 1 0,0-1 0,-1 0 0,0 1 0,1-1 0,-1 0 0,0 1 0,0-1 0,0 0 0,0 1 0,0-1 0,0 0 0,0 0 0,-1 1 0,1-1 0,0 0 0,-1 1 0,0-1 0,1 1 0,-1-1 0,0 1 0,0-1 0,-1-1 0,-1 0 15,-1-1-1,0 1 0,1 0 1,-1 1-1,0-1 0,-1 1 1,1-1-1,0 1 1,-1 1-1,1-1 0,-1 1 1,-5-2-1,-13-2-354,-29-2-1,42 6 79,-289-14-4920,-154 47 3292,382-20 859,68-11 1031,0 0 0,0 0 0,0 0 0,0 0 0,0 0 0,0 0 1,-3 3-1,6-4 14,0 0 0,0 0 0,-1 0 0,1 1 0,0-1 0,0 0 0,0 0 0,0 0 0,0 0 0,0 0 0,0 1 0,0-1 0,0 0 0,0 0 0,0 0 0,0 0 0,0 1 0,0-1 0,-1 0 0,1 0 0,1 0 0,-1 0 0,0 1 0,0-1 0,0 0 0,0 0 0,0 0 0,0 0 0,0 1 0,0-1 0,0 0 0,0 0 0,0 0 0,0 0 1,0 0-1,0 1 0,1-1 0,-1 0 0,0 0 0,0 0 0,0 0 0,0 0 0,0 0 0,17 7 999,37 4-910,0-2-1,0-3 0,59-1 0,-46-2-133,10 1 151,236 19 1688,-274-16-1422,-39-7-386,-1 0 0,1 0 0,0 0 0,0 0 0,0 0 0,0 0 0,0 0 0,0 0 0,0 0 0,0 0 0,0 0 0,0 0 0,0 0-1,0 1 1,0-1 0,0 0 0,0 0 0,0 0 0,0 0 0,0 0 0,0 0 0,0 0 0,0 0 0,0 0 0,0 1 0,0-1 0,0 0 0,0 0 0,0 0-1,0 0 1,0 0 0,0 0 0,0 0 0,0 0 0,0 0 0,0 0 0,0 1 0,0-1 0,0 0 0,0 0 0,0 0 0,0 0 0,0 0 0,0 0-1,1 0 1,-1 0 0,0 0 0,0 0 0,0 0 0,0 0 0,0 0 0,0 0 0,0 0 0,0 0 0,0 0 0,0 0 0,1 0 0,-1 0 0,0 0 0,0 0-1,0 0 1,0 0 0,0 0 0,0 0 0,0 0 0,0 0 0,1 0 0,-21 4 4,-24-1-394,-1-2 0,1-2 0,-49-7 0,-136-30 7,77 11 3082,15 8 838,73 13-3415,-71 3-1,96 8-121,38-5 44,1 0-1,0-1 0,-1 1 0,1 1 1,-1-1-1,1 0 0,0 0 0,-1 0 1,1 0-1,-1 0 0,1 0 0,0 0 1,-1 1-1,1-1 0,-1 0 0,1 0 1,0 0-1,-1 1 0,1-1 0,0 0 1,-1 1-1,1-1 0,0 0 0,0 0 1,-1 1-1,1-1 0,0 1 0,0-1 1,0 0-1,0 1 0,-1-1 0,1 0 1,0 1-1,15 10 4140,50 19-3505,89 28 1,-27-12-906,0 8 227,-45-19 0,95 29 0,-149-56 0,1-1 0,0-2 0,0-1 0,1-1 0,-1-1 0,1-2 0,42-4 0,139-32 0,-169 28 0,7-3 0,-40 7 0,-13 0 0,-11-2 0,-1 1 0,1 1 0,-22-4 0,2 1 0,-704-122-14354,173 116 12121,480 14 2775,24 1 810,62-2-1344,-1 0-1,1 0 0,0 0 0,0 0 1,0 0-1,-1 0 0,1 0 0,0 0 0,0 0 1,0 0-1,-1 0 0,1 0 0,0 0 1,0 0-1,0 0 0,-1 1 0,1-1 0,0 0 1,0 0-1,0 0 0,0 0 0,-1 0 0,1 0 1,0 1-1,0-1 0,0 0 0,0 0 1,0 0-1,0 0 0,-1 1 0,1-1 0,0 0 1,0 0-1,0 0 0,0 0 0,0 1 1,0-1-1,0 0 0,0 0 0,0 1 0,10 6 36,19 4-43,-1-1 0,35 7 0,-15-5 0,112 30 0,64 1 0,71-7 0,545-3-1015,-1-59 1,-511 4 1014,-310 20 112,-1 0 1,20-7 0,-27 2 563,-10 7-652,0-1 1,0 1-1,0 0 0,0-1 0,0 1 0,0 0 0,0-1 0,-1 1 1,1 0-1,0-1 0,0 1 0,0 0 0,-1 0 0,1-1 0,0 1 1,0 0-1,-1-1 0,1 1 0,0 0 0,0 0 0,-1 0 1,1-1-1,0 1 0,-1 0 0,1 0 0,0 0 0,-1 0 0,-10-4 61,1 1 0,-1 0-1,-20-3 1,-539-90-85,-437-14-905,-7 81 119,999 29 909,-202-9 1950,200 7-350,20 1-1065,26 1-510,143 16 7,-56 5 3470,10 9 2785,-123-29-6297,-1-1 0,0 1 0,1-1 0,-1 1 0,0 0 0,0 0 0,1 0 0,-1 0 0,3 3 0,-5-4-105,0 1-1,0-1 1,0 0-1,0 1 0,-1-1 1,1 0-1,0 0 1,0 1-1,0-1 1,0 0-1,-1 1 1,1-1-1,0 0 0,0 0 1,0 1-1,-1-1 1,1 0-1,0 0 1,0 0-1,-1 1 0,1-1 1,0 0-1,-1 0 1,1 0-1,0 0 1,-1 0-1,1 0 1,0 0-1,-1 1 0,1-1 1,0 0-1,-1 0 1,1 0-1,0 0 1,-1 0-1,1-1 0,-1 1 1,-56 5-291,-269-9 283,315 4 0,33 4 0,11 3 0,151 35-1975,330 60-7876,-513-102 9843,204 22-2512,-407-47 2684,117 8 2706,154 36-2752,-2 3 1,80 38 0,-77-30-1,0-3 0,78 19 0,-130-44-118,-17-2 0,-1 0 0,0 0 0,0-1 0,0 1 0,0 0 0,0 0 0,0 0 0,0 0 0,0 0 0,0-1 0,0 1 0,0 0 0,0 0 0,0 0 0,0 0 0,0 0 0,0-1 0,0 1 0,0 0 0,0 0 0,0 0 0,0 0 0,0 0 0,-1-1 0,1 1 0,0 0 0,0 0 0,0 0 0,0 0 0,0 0 0,0 0 0,0 0 0,0-1 0,-1 1 0,1 0 0,0 0 0,0 0 0,0 0 0,0 0 0,0 0 0,0 0 0,-1 0 0,1 0 0,0 0 0,0 0 0,0 0 0,0 0 0,0 0 0,-1 0 0,-34-19 0,-13-1-33,-1 1 0,0 3-1,-70-14 1,-161-17-256,126 24 119,127 19 130,-155-31-45,149 27 86,1-1 1,1-2 0,-42-21 0,71 32-2,-1-1 0,1-1 0,0 1 0,-1 0 0,1-1 0,0 1 0,0-1 0,0 1 0,0-1 0,0 0 0,1 0 0,-1 0 0,-2-4 0,4 6 0,0-1 0,0 1 0,0-1 0,0 1 0,0-1 0,0 1 0,0 0 0,0-1 0,0 1 0,0-1 0,0 1 0,0-1 0,0 1 0,0-1 0,1 1 0,-1 0 0,0-1 0,0 1 0,1-1 0,-1 1 0,0 0 0,1-1 0,-1 1 0,0 0 0,1 0 0,-1-1 0,22-9 0,10 4-82,0 1 0,1 1 1,45 1-1,-60 3-97,828-2-2271,-494 5 2372,-24-2-261,-48-1-1013,-91-4 1120,-171 3 374,0 0 0,25-5 0,-43 6-140,0 0 0,0 0 0,1 0 0,-1 0 0,0 0 0,0 0 0,0 0 0,1 0 1,-1 0-1,0 0 0,0 0 0,0 0 0,1 0 0,-1 0 0,0 0 0,0 0 0,0 0 1,0-1-1,1 1 0,-1 0 0,0 0 0,0 0 0,0 0 0,0 0 0,0-1 1,1 1-1,-1 0 0,0 0 0,0 0 0,0 0 0,0-1 0,0 1 0,0 0 0,0 0 1,0 0-1,0-1 0,0 1 0,0 0 0,0 0 0,0 0 0,0-1 0,0 1 0,0 0 1,-12-7 10,-22-1-13,-58-8 0,47 10 0,-680-69 1954,710 74-1901,-369-4 2472,300 8-672,0 4 1,-122 25-1,132-12 1822,68-18-3478,1 1 1,-1-1 0,0 1 0,1 0 0,-1 1 0,1-1 0,0 1 0,0 0-1,-4 4 1,8-7-198,0 0 0,0 0 0,0 0 0,1 0 0,-1 0 0,0 0 0,1 0 0,-1 0 0,0 0 0,1 1 0,0-1 0,-1 0 0,1 0 0,0 0 0,-1 1 0,1-1 0,0 0 0,0 0 0,0 1 0,0-1 0,0 0 0,0 0 0,0 1 0,1-1 0,-1 0 0,0 0 0,1 2 0,1 0 0,0 0 0,1 0 0,-1 0 0,0 0 0,1-1 0,0 1 0,-1-1 0,1 0 0,3 3 0,13 7-330,0-1 1,0-1-1,1 0 0,0-1 0,32 8 1,111 21-3346,61-5-141,-190-30 3062,0-2 0,0-1 0,0-1 0,50-10-1,-40-2 372,-37 8 383,-13 2 0,-15 4 0,-22 7 0,-229 36 0,173-31 985,-269 22 6504,254-28-6631,98-3 537,14 0-1,30 2 108,54 0-3103,126-6-1,86-27-2735,-51-14 907,-198 31 3342,-2-2 1,1-2-1,45-22 1,-58 18 70,-30 17 19,0 0 1,0 1-1,-1-1 1,1 0-1,0 0 0,0 0 1,-1 0-1,1 1 1,0-1-1,-1 0 1,1 0-1,-1 0 0,0 0 1,1 0-1,-1 0 1,1-2-1,-1 2-6,0 0 0,0 0-1,-1 0 1,1 1 0,0-1 0,0 0-1,-1 0 1,1 1 0,0-1 0,-1 0-1,1 0 1,-1 1 0,1-1 0,-1 1-1,1-1 1,-1 0 0,0 1 0,1-1 0,-1 1-1,0-1 1,1 1 0,-2-1 0,-2-1-69,-1-1 1,0 1 0,0 1 0,0-1 0,-5-1 0,-58-8-784,-1 2 1,-87 2-1,139 6 895,-649-2 2995,632 3-3034,27-1 0,0 0 0,0 1 0,0 0 0,0 1 0,0 0 0,0 0 0,0 0 0,0 1 0,-11 4 0,18-6 0,0 0 0,0 0 0,0 0 0,-1 0 0,1 0 0,0 0 0,0 0 0,0 1 0,0-1 0,-1 0 0,1 0 0,0 0 0,0 0 0,0 1 0,0-1 0,0 0 0,0 0 0,0 0 0,-1 1 0,1-1 0,0 0 0,0 0 0,0 0 0,0 1 0,0-1 0,0 0 0,0 0 0,0 0 0,0 1 0,0-1 0,0 0 0,0 0 0,0 0 0,0 1 0,0-1 0,0 0 0,1 0 0,-1 0 0,0 1 0,0-1 0,0 0 0,0 0 0,0 0 0,0 0 0,1 1 0,-1-1 0,0 0 0,0 0 0,0 0 0,0 0 0,1 0 0,-1 1 0,0-1 0,0 0 0,0 0 0,0 0 0,1 0 0,-1 0 0,0 0 0,0 0 0,0 0 0,1 0 0,-1 0 0,0 0 0,14 7 0,1-2 0,-1 1 0,25 4 0,-23-6 0,48 11 0,131 13 0,74-13 0,-6-1 0,77 32 0,-229-21 0,-80-13 0,-31-12 0,0 0 0,1 0 0,-1 0 0,1 1 0,-1-1 0,0 0 0,1 0 0,-1 0 0,0 1 0,1-1 0,-1 0 0,0 0 0,1 1 0,-1-1 0,0 0 0,1 1 0,-1-1 0,0 0 0,0 1 0,0-1 0,1 1 0,-1-1 0,0 0 0,0 1 0,0-1 0,0 1 0,0-1 0,0 0 0,1 1 0,-2 0 0,0 0 0,1-1 0,-1 1 0,0 0 0,1-1 0,-1 1 0,0-1 0,0 1 0,0-1 0,1 1 0,-1-1 0,0 0 0,0 1 0,0-1 0,-2 0 0,-32 7 0,-101 0 0,-68-12 756,-413-48 5093,502 36-4670,1-6 0,2-4-1,-141-54 1,238 76-1179,0-2 0,0 0 0,1 0 0,-26-18 0,39 24 0,-1 0 0,1-1 0,0 1 0,0 0 0,0 0 0,0 0 0,0-1 0,0 1 0,0-1 0,0 1 0,1-1 0,-1 1 0,0-3 0,0 3 0,1 0 0,0 0 0,0 0 0,1 0 0,-1 1 0,0-1 0,0 0 0,0 0 0,0 0 0,1 1 0,-1-1 0,0 0 0,1 0 0,-1 1 0,1-1 0,-1 0 0,1 1 0,-1-1 0,1 0 0,-1 1 0,1-1 0,1 0 0,4-3 0,1 1 0,0-1 0,0 1 0,1 0 0,-1 1 0,0 0 0,1 0 0,8 0 0,59-9-2540,141-3-1,89 21-5049,-187-3 6424,7-3 796,60 3 5825,-183-4-5274,1 0 0,-1 0 0,0 0 0,1 1 0,-1-1 0,0 1 0,1-1 0,-1 1 0,0 0 0,0 0 1,0 0-1,1 0 0,-1 1 0,0-1 0,0 0 0,-1 1 0,1-1 0,2 4 0,-2-2 207,0 0 1,-1 0-1,0 0 1,0 1-1,0-1 0,0 0 1,0 1-1,-1-1 1,1 1-1,-1-1 1,0 6-1,0-7-364,0 0 0,0 0 0,0-1 0,1 1 0,-1 0 0,0 0 0,1-1 0,0 1-1,-1 0 1,1-1 0,0 1 0,0 0 0,0-1 0,0 1 0,0-1 0,0 1 0,0-1 0,0 0 0,1 0 0,-1 1 0,1-1 0,-1 0 0,1 0 0,-1 0-1,1 0 1,-1-1 0,1 1 0,0 0 0,-1-1 0,1 1 0,0-1 0,0 1 0,2-1 0,6 1-57,0-1 1,-1 0 0,1 0-1,18-3 1,-26 2 31,36-7 1,-34 3 0,-12 0 0,-20-2-1227,-1 2 0,-41-3 0,16 2-745,-632-52-6118,393 51 7479,290 7 595,-23 1 386,26-1-356,0 0 0,0 0-1,0 0 1,0 1-1,0-1 1,-1 0-1,1 0 1,0 0 0,0 0-1,0 0 1,0 0-1,0 0 1,0 0 0,0 0-1,0 0 1,0 0-1,0 0 1,0 0-1,-1 0 1,1 0 0,0 0-1,0 1 1,0-1-1,0 0 1,0 0 0,0 0-1,0 0 1,0 0-1,0 0 1,0 0-1,0 0 1,0 0 0,0 1-1,0-1 1,0 0-1,0 0 1,0 0 0,0 0-1,0 0 1,0 0-1,0 0 1,0 0 0,0 0-1,0 1 1,0-1-1,0 0 1,0 0-1,0 0 1,0 0 0,0 0-1,1 0 1,-1 0-1,0 0 1,0 0 0,0 0-1,0 0 1,0 1-1,14 7 1373,70 28-846,72 36-574,66 47 4570,-189-98-4536,-32-21 0,-1 0 0,0 0 0,1 0 0,-1 0 0,1 0 0,-1 1 0,0-1 0,1 0 0,-1 0 0,0 0 0,1 1 0,-1-1 0,0 0 0,0 1 0,1-1 0,-1 0 0,0 0 0,0 1 0,1-1 0,-1 0 0,0 1 0,0-1 0,0 1 0,0-1 0,0 0 0,0 1 0,1-1 0,-1 0 0,0 1 0,0-1 0,0 1 0,0-1 0,0 0 0,0 1 0,0-1 0,-1 1 0,1-1 0,0 0 0,0 1 0,-18 4 0,-40-3 377,-1-2 0,-65-8 1806,132 6-172,-1 0-1305,82-17-1021,55-13-3893,103-34 3077,-243 65 1130,587-160-2774,18 17-1514,-298 92 3784,-266 45 505,-38 6 0,-8 1 0,-61 4 0,11-1 0,-140 10 0,14 0 0,-522 42 0,418-23-1015,-305 73 1,400-54 2704,180-49-1577,2-1-75,0 1 0,0-1-1,0 1 1,0 0 0,-7 5-1,11-7-37,0 0 0,-1 1 0,1-1 0,0 0-1,-1 1 1,1-1 0,0 0 0,0 1 0,-1-1 0,1 1-1,0-1 1,0 1 0,0-1 0,-1 1 0,1-1 0,0 1-1,0-1 1,0 1 0,0-1 0,0 0 0,0 2-1,0-1 2,1 0-1,-1 0 0,1 0 0,-1 0 1,1 0-1,-1 0 0,1-1 0,0 1 0,-1 0 1,1 0-1,0 0 0,-1-1 0,1 1 0,1 0 1,12 9 329,0-2 1,0 0-1,0 0 1,1-2-1,0 0 1,1 0-1,30 6 1,125 13 59,-99-20-390,118-6 0,70-24 0,-154 13 0,1259-84-4725,-1162 98 4387,-178 0 338,1 0 0,40 9 0,-63-10 8,0 0 0,0 0 1,0 0-1,0 0 0,0 0 1,0 1-1,-1-1 0,1 1 1,2 2-1,-5-3 2,1-1 0,0 1 0,-1 0-1,1-1 1,-1 1 0,1 0 0,-1 0 0,1 0 0,-1-1 0,0 1 0,1 0 0,-1 0-1,0 0 1,0 0 0,0 0 0,1 0 0,-1-1 0,0 1 0,0 0 0,-1 2 0,0 0 35,0 1 0,-1 0 0,0-1 0,0 0 0,0 1 0,0-1 0,0 0 0,-1 0 0,1 0 0,-1 0 0,-5 4 0,-25 21-12,-1-1 0,-2-2 1,-1-2-1,-40 20 0,16-11-33,-76 27 0,-134 28 0,-422 95-626,65-18 593,616-160 219,6-2 5,-1 0 0,0 0 0,1-1 0,-15 1 0,21-2-180,0 0 0,-1 0 0,1 0 1,-1 0-1,1 0 0,0 0 0,-1 0 0,1 0 1,0 0-1,-1 0 0,1 0 0,0-1 0,-1 1 1,1 0-1,0 0 0,-1 0 0,1 0 0,0-1 1,0 1-1,-1 0 0,1 0 0,0-1 0,0 1 1,-1 0-1,1-1 0,0 1 0,0 0 0,0-1 1,0 1-1,-1 0 0,1-1 0,0 1 0,0 0 1,0-1-1,0-1 2,1 0 0,-1 0 0,1 0 0,-1 0 1,1 0-1,0 1 0,0-1 0,0 0 0,0 0 0,0 1 0,2-3 1,66-78-14,129-127-17,105-122 539,-295 322-381,51-68 1486,-53 68-1518,-1 0-1,0 0 1,0 0 0,-1-1-1,0 0 1,4-13 0,-8 21-107,1 0 0,-1 0 1,0 0-1,1 1 0,-1-1 1,0 0-1,0 0 1,0 0-1,0 0 0,-1 0 1,1 0-1,0 0 0,-1 1 1,-1-5-1,2 5-6,-1 1 0,1-1 1,-1 0-1,0 1 0,1-1 0,-1 1 0,0-1 0,1 0 1,-1 1-1,0 0 0,0-1 0,1 1 0,-1-1 0,0 1 0,0 0 1,0 0-1,0-1 0,1 1 0,-1 0 0,0 0 0,0 0 1,-1 0-1,-3 0 77,1 1 1,0 0-1,-1 0 1,1 0-1,0 1 1,0-1-1,0 1 1,0 0 0,0 0-1,-6 4 1,3 0 578,0 0 0,0 0 0,0 0 0,-8 12 0,7-8-604,1 0-1,1 0 1,0 1-1,0 0 1,-5 16 0,-3 18-1221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1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3:5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1:5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1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1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1:12:2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0ACC-C7DD-445E-BC27-71FC31906D7B}" type="datetime1">
              <a:rPr lang="de-DE" smtClean="0"/>
              <a:pPr/>
              <a:t>29.03.2023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10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55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4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8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noProof="0" smtClean="0"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39606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noProof="0" smtClean="0"/>
              <a:t>13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89568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noProof="0" smtClean="0"/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4044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77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1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29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Damit hat nur der Admin Zugriff auf die vereinsspezifischen Eingaben. Daten können nur durch Eingabe des Passwortes bearbeitet werden.</a:t>
            </a:r>
          </a:p>
          <a:p>
            <a:r>
              <a:rPr lang="de-DE" dirty="0"/>
              <a:t>Wichtig! Auch die Datensicherung kann nur mit Passwort erstellt werden bzw. ein Restore.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713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36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688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324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44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566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55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25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muss jeder Anwender entscheiden ob er eine Abfrage möchte oder nicht.</a:t>
            </a:r>
          </a:p>
          <a:p>
            <a:r>
              <a:rPr lang="de-DE" dirty="0"/>
              <a:t>Ohne richtige Eingabe geht es nicht weiter.</a:t>
            </a:r>
          </a:p>
          <a:p>
            <a:r>
              <a:rPr lang="de-DE" dirty="0"/>
              <a:t>Eingabe wird nur vom Admin festgelegt!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834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682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99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592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140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89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866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032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Erklärung später am Tablet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258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5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4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4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de-DE" sz="1800" dirty="0"/>
              <a:t>- </a:t>
            </a:r>
            <a:r>
              <a:rPr lang="de-DE" sz="5400" b="1" dirty="0"/>
              <a:t>Erklärung Linienverkehr, Bedarfsverkehr, Richtungsbandbetrieb, Flächenbetrieb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34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17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79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19C9CA7B-DFD4-44B5-8C60-D14B8CD1FB59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160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pPr rtl="0"/>
            <a:fld id="{D8DA9DAA-006C-4F4B-980E-E3DF019B24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25712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3BDB8791-F1B0-41E7-B7FD-A781E65C426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Grafik 15">
            <a:extLst>
              <a:ext uri="{FF2B5EF4-FFF2-40B4-BE49-F238E27FC236}">
                <a16:creationId xmlns:a16="http://schemas.microsoft.com/office/drawing/2014/main" id="{440E80D2-9977-B33C-8B94-821C261B4051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Grafik 16">
            <a:extLst>
              <a:ext uri="{FF2B5EF4-FFF2-40B4-BE49-F238E27FC236}">
                <a16:creationId xmlns:a16="http://schemas.microsoft.com/office/drawing/2014/main" id="{CE03E696-971B-A2EF-8CF3-8CE754CDB786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1" name="Grafik 14">
            <a:extLst>
              <a:ext uri="{FF2B5EF4-FFF2-40B4-BE49-F238E27FC236}">
                <a16:creationId xmlns:a16="http://schemas.microsoft.com/office/drawing/2014/main" id="{F2C7D0C3-72B8-39E2-E749-385487A87835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582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5FDD63B2-E120-4ED8-B27B-C685F510A5FE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Grafik 15">
            <a:extLst>
              <a:ext uri="{FF2B5EF4-FFF2-40B4-BE49-F238E27FC236}">
                <a16:creationId xmlns:a16="http://schemas.microsoft.com/office/drawing/2014/main" id="{B15C309E-D786-E233-4BB7-4F8E7B17F3D3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2" name="Grafik 16">
            <a:extLst>
              <a:ext uri="{FF2B5EF4-FFF2-40B4-BE49-F238E27FC236}">
                <a16:creationId xmlns:a16="http://schemas.microsoft.com/office/drawing/2014/main" id="{BCF33F3B-8633-AC17-838B-2F0A3B8A379F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Grafik 14">
            <a:extLst>
              <a:ext uri="{FF2B5EF4-FFF2-40B4-BE49-F238E27FC236}">
                <a16:creationId xmlns:a16="http://schemas.microsoft.com/office/drawing/2014/main" id="{FD84B45F-50B5-29E0-E30C-3C9FCF0E7243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1" name="Grafik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3" name="Grafik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7" name="Grafik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4780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9223" y="4501054"/>
            <a:ext cx="1709702" cy="143143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/>
              <a:t>3.9.20XX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noProof="0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9" name="Grafik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132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5000"/>
              </a:schemeClr>
            </a:gs>
            <a:gs pos="100000">
              <a:schemeClr val="accent3">
                <a:lumMod val="89000"/>
              </a:schemeClr>
            </a:gs>
            <a:gs pos="77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714" y="0"/>
            <a:ext cx="6373120" cy="82358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Schulung </a:t>
            </a:r>
            <a:r>
              <a:rPr lang="de-DE" dirty="0" err="1"/>
              <a:t>BürgerBusApp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" y="1097280"/>
            <a:ext cx="11877040" cy="55473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453098-7596-1EB6-647F-E122CBA61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0276" y="62795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31D2-D98B-4380-87DF-06D0679EFB6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7E78C7F-32AB-D222-308E-36E4D1FF0A5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2291" y="0"/>
            <a:ext cx="1879709" cy="6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71" r:id="rId6"/>
    <p:sldLayoutId id="2147483872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IYaxHsbYO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y49QvEu4v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59rqn3vZ8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-fks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.jp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customXml" Target="../ink/ink9.xml"/><Relationship Id="rId5" Type="http://schemas.openxmlformats.org/officeDocument/2006/relationships/customXml" Target="../ink/ink4.xml"/><Relationship Id="rId10" Type="http://schemas.openxmlformats.org/officeDocument/2006/relationships/customXml" Target="../ink/ink8.xml"/><Relationship Id="rId4" Type="http://schemas.openxmlformats.org/officeDocument/2006/relationships/image" Target="../media/image15.jpg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8.xml"/><Relationship Id="rId18" Type="http://schemas.openxmlformats.org/officeDocument/2006/relationships/customXml" Target="../ink/ink23.xml"/><Relationship Id="rId3" Type="http://schemas.openxmlformats.org/officeDocument/2006/relationships/image" Target="../media/image2.jpg"/><Relationship Id="rId7" Type="http://schemas.openxmlformats.org/officeDocument/2006/relationships/customXml" Target="../ink/ink12.xml"/><Relationship Id="rId12" Type="http://schemas.openxmlformats.org/officeDocument/2006/relationships/customXml" Target="../ink/ink17.xml"/><Relationship Id="rId17" Type="http://schemas.openxmlformats.org/officeDocument/2006/relationships/customXml" Target="../ink/ink22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customXml" Target="../ink/ink16.xml"/><Relationship Id="rId5" Type="http://schemas.openxmlformats.org/officeDocument/2006/relationships/customXml" Target="../ink/ink11.xml"/><Relationship Id="rId15" Type="http://schemas.openxmlformats.org/officeDocument/2006/relationships/customXml" Target="../ink/ink20.xml"/><Relationship Id="rId10" Type="http://schemas.openxmlformats.org/officeDocument/2006/relationships/customXml" Target="../ink/ink15.xml"/><Relationship Id="rId4" Type="http://schemas.openxmlformats.org/officeDocument/2006/relationships/image" Target="../media/image15.jpg"/><Relationship Id="rId9" Type="http://schemas.openxmlformats.org/officeDocument/2006/relationships/customXml" Target="../ink/ink14.xml"/><Relationship Id="rId14" Type="http://schemas.openxmlformats.org/officeDocument/2006/relationships/customXml" Target="../ink/ink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jpg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24.xml"/><Relationship Id="rId10" Type="http://schemas.openxmlformats.org/officeDocument/2006/relationships/customXml" Target="../ink/ink27.xml"/><Relationship Id="rId4" Type="http://schemas.openxmlformats.org/officeDocument/2006/relationships/image" Target="../media/image20.jpg"/><Relationship Id="rId9" Type="http://schemas.openxmlformats.org/officeDocument/2006/relationships/customXml" Target="../ink/ink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customXml" Target="../ink/ink28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customXml" Target="../ink/ink29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customXml" Target="../ink/ink30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-fks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952" y="2695997"/>
            <a:ext cx="3444211" cy="4143380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</a:pPr>
            <a:r>
              <a:rPr lang="de-DE" sz="3400" b="1" spc="400" dirty="0"/>
              <a:t>Herzlich Willkommen zur</a:t>
            </a:r>
            <a:br>
              <a:rPr lang="de-DE" sz="3400" b="1" spc="400" dirty="0"/>
            </a:br>
            <a:br>
              <a:rPr lang="de-DE" sz="3400" b="1" spc="400" dirty="0"/>
            </a:br>
            <a:r>
              <a:rPr lang="de-DE" sz="3400" b="1" spc="400" dirty="0"/>
              <a:t>Schulung der</a:t>
            </a:r>
            <a:br>
              <a:rPr lang="de-DE" sz="3400" b="1" spc="400" dirty="0"/>
            </a:br>
            <a:r>
              <a:rPr lang="de-DE" sz="3400" b="1" spc="400" dirty="0" err="1"/>
              <a:t>BürgerBus</a:t>
            </a:r>
            <a:r>
              <a:rPr lang="de-DE" sz="3400" b="1" spc="400" dirty="0"/>
              <a:t>-App</a:t>
            </a:r>
            <a:endParaRPr lang="de-DE" sz="34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407" y="1907558"/>
            <a:ext cx="2676697" cy="671512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>
                <a:solidFill>
                  <a:srgbClr val="FFFFFF"/>
                </a:solidFill>
              </a:rPr>
              <a:t>Johann Steinicke</a:t>
            </a:r>
          </a:p>
          <a:p>
            <a:pPr rtl="0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Bildplatzhalter 14">
            <a:extLst>
              <a:ext uri="{FF2B5EF4-FFF2-40B4-BE49-F238E27FC236}">
                <a16:creationId xmlns:a16="http://schemas.microsoft.com/office/drawing/2014/main" id="{1FBD4CE9-48BF-3568-40E2-9AA341B0F5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0" r="4" b="1504"/>
          <a:stretch/>
        </p:blipFill>
        <p:spPr>
          <a:xfrm>
            <a:off x="5715552" y="1128710"/>
            <a:ext cx="5397901" cy="539789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54D9D9-27E0-1856-704A-EBAE6E03174B}"/>
              </a:ext>
            </a:extLst>
          </p:cNvPr>
          <p:cNvSpPr txBox="1"/>
          <p:nvPr/>
        </p:nvSpPr>
        <p:spPr>
          <a:xfrm>
            <a:off x="8193505" y="594359"/>
            <a:ext cx="3717758" cy="13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F114C97-EA7C-ED55-489D-582714C30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48" y="-88556"/>
            <a:ext cx="4652651" cy="16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C2599E-5B32-EDED-D945-C6587C72BC90}"/>
              </a:ext>
            </a:extLst>
          </p:cNvPr>
          <p:cNvSpPr txBox="1"/>
          <p:nvPr/>
        </p:nvSpPr>
        <p:spPr>
          <a:xfrm>
            <a:off x="523502" y="554951"/>
            <a:ext cx="90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Funktionsweise der Varianten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E960C4C-655F-8DB3-079F-6CD84C6E7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634018"/>
              </p:ext>
            </p:extLst>
          </p:nvPr>
        </p:nvGraphicFramePr>
        <p:xfrm>
          <a:off x="170858" y="2349972"/>
          <a:ext cx="11836657" cy="175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4350020-5E9C-E038-F841-57C3475F4387}"/>
              </a:ext>
            </a:extLst>
          </p:cNvPr>
          <p:cNvSpPr txBox="1"/>
          <p:nvPr/>
        </p:nvSpPr>
        <p:spPr>
          <a:xfrm>
            <a:off x="276726" y="4199021"/>
            <a:ext cx="11526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Ticketdruck – Fahrer wählt die Ausstiegs-</a:t>
            </a:r>
            <a:r>
              <a:rPr lang="de-DE" sz="4000" b="1" dirty="0" err="1"/>
              <a:t>haltestelle</a:t>
            </a:r>
            <a:r>
              <a:rPr lang="de-DE" sz="4000" b="1" dirty="0"/>
              <a:t> aus und das System errechnet den Fahrpreis. Es müssen  beim Ausstieg keine Fahrgäste erfasst werden.</a:t>
            </a:r>
          </a:p>
        </p:txBody>
      </p:sp>
    </p:spTree>
    <p:extLst>
      <p:ext uri="{BB962C8B-B14F-4D97-AF65-F5344CB8AC3E}">
        <p14:creationId xmlns:p14="http://schemas.microsoft.com/office/powerpoint/2010/main" val="20366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C2599E-5B32-EDED-D945-C6587C72BC90}"/>
              </a:ext>
            </a:extLst>
          </p:cNvPr>
          <p:cNvSpPr txBox="1"/>
          <p:nvPr/>
        </p:nvSpPr>
        <p:spPr>
          <a:xfrm>
            <a:off x="523502" y="554951"/>
            <a:ext cx="90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Funktionsweise der Varianten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350020-5E9C-E038-F841-57C3475F4387}"/>
              </a:ext>
            </a:extLst>
          </p:cNvPr>
          <p:cNvSpPr txBox="1"/>
          <p:nvPr/>
        </p:nvSpPr>
        <p:spPr>
          <a:xfrm>
            <a:off x="332873" y="2911642"/>
            <a:ext cx="1152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Funktionsweise der App in 3 kurzen Videoclips</a:t>
            </a:r>
          </a:p>
        </p:txBody>
      </p:sp>
    </p:spTree>
    <p:extLst>
      <p:ext uri="{BB962C8B-B14F-4D97-AF65-F5344CB8AC3E}">
        <p14:creationId xmlns:p14="http://schemas.microsoft.com/office/powerpoint/2010/main" val="15722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0B4FA-5E6B-1760-72D6-E889EB3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2B2FF1-A159-D8C0-5D08-0EDD9FF2EAED}"/>
              </a:ext>
            </a:extLst>
          </p:cNvPr>
          <p:cNvSpPr txBox="1"/>
          <p:nvPr/>
        </p:nvSpPr>
        <p:spPr>
          <a:xfrm>
            <a:off x="3054485" y="3249198"/>
            <a:ext cx="6108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Videolink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https://youtu.be/hIYaxHsbYOE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2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0B4FA-5E6B-1760-72D6-E889EB3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6DC440-8B8E-65BE-47B0-2CBD5327AFFE}"/>
              </a:ext>
            </a:extLst>
          </p:cNvPr>
          <p:cNvSpPr txBox="1"/>
          <p:nvPr/>
        </p:nvSpPr>
        <p:spPr>
          <a:xfrm>
            <a:off x="3051313" y="3105835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Videolink</a:t>
            </a:r>
          </a:p>
          <a:p>
            <a:r>
              <a:rPr lang="de-DE" dirty="0">
                <a:hlinkClick r:id="rId3"/>
              </a:rPr>
              <a:t>https://youtu.be/5y49QvEu4vA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D0B4FA-5E6B-1760-72D6-E889EB3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B84AFC-4817-C772-E7AE-976EBEDA1D1B}"/>
              </a:ext>
            </a:extLst>
          </p:cNvPr>
          <p:cNvSpPr txBox="1"/>
          <p:nvPr/>
        </p:nvSpPr>
        <p:spPr>
          <a:xfrm>
            <a:off x="3051313" y="324433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https://youtu.be/P59rqn3vZ8M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7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Installation der App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1" y="2455068"/>
            <a:ext cx="7579329" cy="3885574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Download auf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www.app-fks.de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PC laden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Tablet)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Auf USB-Stick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kopieren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Anklicken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auf dem Tablet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installieren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Aktivierungscode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per Mail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senden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Seriennummer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eingeben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0" r="4" b="1504"/>
          <a:stretch/>
        </p:blipFill>
        <p:spPr>
          <a:xfrm>
            <a:off x="8466138" y="2814639"/>
            <a:ext cx="2913062" cy="291305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Installation der App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1" y="2455068"/>
            <a:ext cx="7579329" cy="388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Umschaltung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auf Browser  Installation der App und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Dateneingabe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Tablettastatur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4" b="1504"/>
          <a:stretch/>
        </p:blipFill>
        <p:spPr>
          <a:xfrm>
            <a:off x="8466138" y="2814639"/>
            <a:ext cx="2913062" cy="291305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1" y="397042"/>
            <a:ext cx="6448927" cy="667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Allgemeine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4" b="1504"/>
          <a:stretch/>
        </p:blipFill>
        <p:spPr>
          <a:xfrm>
            <a:off x="8466138" y="2814639"/>
            <a:ext cx="2913062" cy="291305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9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E4E18B-5483-63CA-63A6-82E1DB089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2664" y="1893094"/>
            <a:ext cx="7884904" cy="4391526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2E2B647-BB7C-1232-B02A-2AD814443ECA}"/>
              </a:ext>
            </a:extLst>
          </p:cNvPr>
          <p:cNvSpPr/>
          <p:nvPr/>
        </p:nvSpPr>
        <p:spPr>
          <a:xfrm>
            <a:off x="6000374" y="2003260"/>
            <a:ext cx="577516" cy="4970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8166"/>
            <a:ext cx="12192000" cy="72143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003675" y="256128"/>
            <a:ext cx="5945688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das Passwort für alle Einstellungen eingeben, ändern und löschen!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Zeile darunter wiederholen.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Passwort unbedingt merken oder notieren, sonst kein Zugriff</a:t>
            </a:r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D7A1EADE-24C4-6FF4-6D6D-2EB43D06A805}"/>
              </a:ext>
            </a:extLst>
          </p:cNvPr>
          <p:cNvSpPr/>
          <p:nvPr/>
        </p:nvSpPr>
        <p:spPr>
          <a:xfrm>
            <a:off x="2875547" y="649704"/>
            <a:ext cx="241834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95C22F1-0E6E-87E3-829E-1F27913253EC}"/>
              </a:ext>
            </a:extLst>
          </p:cNvPr>
          <p:cNvGrpSpPr/>
          <p:nvPr/>
        </p:nvGrpSpPr>
        <p:grpSpPr>
          <a:xfrm>
            <a:off x="6003675" y="286586"/>
            <a:ext cx="5945688" cy="5921710"/>
            <a:chOff x="7556938" y="1347933"/>
            <a:chExt cx="5945688" cy="592171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F94E998-E3F4-E923-4E0F-A90847C312AA}"/>
                </a:ext>
              </a:extLst>
            </p:cNvPr>
            <p:cNvSpPr/>
            <p:nvPr/>
          </p:nvSpPr>
          <p:spPr>
            <a:xfrm>
              <a:off x="7556938" y="1347933"/>
              <a:ext cx="5945688" cy="59217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C6B2E7F-67C3-FACC-78D3-0231FEEE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2538" y="3166457"/>
              <a:ext cx="5332762" cy="301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332"/>
            <a:ext cx="12192000" cy="7214331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D7A1EADE-24C4-6FF4-6D6D-2EB43D06A805}"/>
              </a:ext>
            </a:extLst>
          </p:cNvPr>
          <p:cNvSpPr/>
          <p:nvPr/>
        </p:nvSpPr>
        <p:spPr>
          <a:xfrm>
            <a:off x="2502568" y="2736993"/>
            <a:ext cx="241834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096000" y="317194"/>
            <a:ext cx="6055894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kann die Schrift-größe der Fahrernamen im Fahrassistenten und gleichzeitig die Größe der Zielhaltestellen-auswahl FZS sowie Größe Bedarfshalte in FKS geändert werden.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A717541-C85E-F457-3674-3FF268E10D9D}"/>
              </a:ext>
            </a:extLst>
          </p:cNvPr>
          <p:cNvGrpSpPr/>
          <p:nvPr/>
        </p:nvGrpSpPr>
        <p:grpSpPr>
          <a:xfrm>
            <a:off x="6184667" y="376349"/>
            <a:ext cx="5522059" cy="5483029"/>
            <a:chOff x="6184667" y="376349"/>
            <a:chExt cx="5522059" cy="5483029"/>
          </a:xfrm>
        </p:grpSpPr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7211C39-F028-3F23-46AA-40B3F25F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4667" y="376349"/>
              <a:ext cx="5522059" cy="2746258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45A087C-2127-7299-BD31-9DC14149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4667" y="3064699"/>
              <a:ext cx="5522059" cy="2794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3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2" y="439731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cap="all" spc="400">
                <a:solidFill>
                  <a:srgbClr val="FEFEFE"/>
                </a:solidFill>
              </a:rPr>
              <a:t>Agenda</a:t>
            </a:r>
            <a:endParaRPr lang="en-US" sz="4000">
              <a:solidFill>
                <a:srgbClr val="FEFEFE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202" y="1949116"/>
            <a:ext cx="7061971" cy="5067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Begrüßung</a:t>
            </a:r>
            <a:r>
              <a:rPr lang="en-US" sz="2400" b="1" dirty="0">
                <a:solidFill>
                  <a:schemeClr val="tx1"/>
                </a:solidFill>
              </a:rPr>
              <a:t> und </a:t>
            </a:r>
            <a:r>
              <a:rPr lang="en-US" sz="2400" b="1" dirty="0" err="1">
                <a:solidFill>
                  <a:schemeClr val="tx1"/>
                </a:solidFill>
              </a:rPr>
              <a:t>Vorworte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Funktionsweise</a:t>
            </a:r>
            <a:r>
              <a:rPr lang="en-US" sz="2400" b="1" dirty="0">
                <a:solidFill>
                  <a:schemeClr val="tx1"/>
                </a:solidFill>
              </a:rPr>
              <a:t> der App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Installation der App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Erklärung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aller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Einstellungen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Erklärung</a:t>
            </a:r>
            <a:r>
              <a:rPr lang="en-US" sz="2400" b="1" dirty="0">
                <a:solidFill>
                  <a:schemeClr val="tx1"/>
                </a:solidFill>
              </a:rPr>
              <a:t> der CSV </a:t>
            </a:r>
            <a:r>
              <a:rPr lang="en-US" sz="2400" b="1" dirty="0" err="1">
                <a:solidFill>
                  <a:schemeClr val="tx1"/>
                </a:solidFill>
              </a:rPr>
              <a:t>Dateien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Alles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wissenswerte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Bedarfshaltestellen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Bedienung</a:t>
            </a:r>
            <a:r>
              <a:rPr lang="en-US" sz="2400" b="1" dirty="0">
                <a:solidFill>
                  <a:schemeClr val="tx1"/>
                </a:solidFill>
              </a:rPr>
              <a:t> der App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</a:rPr>
              <a:t>Hilfestellungen</a:t>
            </a:r>
            <a:r>
              <a:rPr lang="en-US" sz="2400" b="1" dirty="0">
                <a:solidFill>
                  <a:schemeClr val="tx1"/>
                </a:solidFill>
              </a:rPr>
              <a:t> Tipps und </a:t>
            </a:r>
            <a:r>
              <a:rPr lang="en-US" sz="2400" b="1" dirty="0" err="1">
                <a:solidFill>
                  <a:schemeClr val="tx1"/>
                </a:solidFill>
              </a:rPr>
              <a:t>Beantwortung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Fragen</a:t>
            </a:r>
            <a:r>
              <a:rPr lang="en-US" sz="2400" b="1" dirty="0">
                <a:solidFill>
                  <a:schemeClr val="tx1"/>
                </a:solidFill>
              </a:rPr>
              <a:t> der </a:t>
            </a:r>
            <a:r>
              <a:rPr lang="en-US" sz="2400" b="1" dirty="0" err="1">
                <a:solidFill>
                  <a:schemeClr val="tx1"/>
                </a:solidFill>
              </a:rPr>
              <a:t>Teilnehmer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607B84DF-3B1C-1BC5-9C3F-E0A9FA91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2473" y="6254812"/>
            <a:ext cx="2044573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900" noProof="0">
                <a:solidFill>
                  <a:schemeClr val="tx1"/>
                </a:solidFill>
              </a:rPr>
              <a:t>24.03.2023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7045" y="6129338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8DA9DAA-006C-4F4B-980E-E3DF019B24E2}" type="slidenum">
              <a:rPr lang="en-US" sz="20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5F8D4492-8DBB-A1B4-5E96-82C92D4448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500" r="4" b="1504"/>
          <a:stretch/>
        </p:blipFill>
        <p:spPr>
          <a:xfrm>
            <a:off x="9147348" y="2925231"/>
            <a:ext cx="2339393" cy="233939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6D9D2C7-453B-6C69-D4FF-B7E1A6F2B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332"/>
            <a:ext cx="12192000" cy="7214331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D7A1EADE-24C4-6FF4-6D6D-2EB43D06A805}"/>
              </a:ext>
            </a:extLst>
          </p:cNvPr>
          <p:cNvSpPr/>
          <p:nvPr/>
        </p:nvSpPr>
        <p:spPr>
          <a:xfrm>
            <a:off x="2598820" y="3429000"/>
            <a:ext cx="241834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150141" y="317194"/>
            <a:ext cx="5799221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kann die Schrift-größe der Tickets in dem Ticketbutton geändert werden sowie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Größe der Start und zurück Button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82CC56-FC49-C183-BFD6-F20F4A44D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532" y="1650544"/>
            <a:ext cx="5608437" cy="32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332"/>
            <a:ext cx="12192000" cy="72143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096000" y="341018"/>
            <a:ext cx="5945688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Größe der Routenübersicht kann hier in 3 Stufen geändert werden (Achtung! nicht stufenlos sondern feste Punkte)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42785C0A-765E-EFB9-648D-E1735A91C06B}"/>
              </a:ext>
            </a:extLst>
          </p:cNvPr>
          <p:cNvSpPr/>
          <p:nvPr/>
        </p:nvSpPr>
        <p:spPr>
          <a:xfrm>
            <a:off x="1600201" y="2053265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2A775AC-3EDA-CF1B-48D0-03431B406BCC}"/>
              </a:ext>
            </a:extLst>
          </p:cNvPr>
          <p:cNvGrpSpPr/>
          <p:nvPr/>
        </p:nvGrpSpPr>
        <p:grpSpPr>
          <a:xfrm>
            <a:off x="6328446" y="924955"/>
            <a:ext cx="5558754" cy="4849463"/>
            <a:chOff x="6328446" y="924955"/>
            <a:chExt cx="5558754" cy="4849463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4DA0AF1-AEE7-688B-58D5-CC10DDD5CE45}"/>
                </a:ext>
              </a:extLst>
            </p:cNvPr>
            <p:cNvSpPr/>
            <p:nvPr/>
          </p:nvSpPr>
          <p:spPr>
            <a:xfrm>
              <a:off x="6328446" y="924955"/>
              <a:ext cx="5558754" cy="48494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highlight>
                  <a:srgbClr val="C0C0C0"/>
                </a:highlight>
              </a:endParaRPr>
            </a:p>
          </p:txBody>
        </p:sp>
        <p:pic>
          <p:nvPicPr>
            <p:cNvPr id="12" name="Grafik 11" descr="Ein Bild, das Text, Screenshot, Monitor enthält.&#10;&#10;Automatisch generierte Beschreibung">
              <a:extLst>
                <a:ext uri="{FF2B5EF4-FFF2-40B4-BE49-F238E27FC236}">
                  <a16:creationId xmlns:a16="http://schemas.microsoft.com/office/drawing/2014/main" id="{D5E1703E-27D7-BD5B-170B-C07ECEF2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7713" y="1985331"/>
              <a:ext cx="5079013" cy="2887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6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331"/>
            <a:ext cx="12192000" cy="72143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075946" y="509883"/>
            <a:ext cx="5945688" cy="25150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Tanken auch die Kosten erfassen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A0A36E19-A51B-95A0-96E4-86825BF602C4}"/>
              </a:ext>
            </a:extLst>
          </p:cNvPr>
          <p:cNvSpPr/>
          <p:nvPr/>
        </p:nvSpPr>
        <p:spPr>
          <a:xfrm>
            <a:off x="770021" y="2394283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89A4B08D-365A-9012-68DC-6C65E105C489}"/>
              </a:ext>
            </a:extLst>
          </p:cNvPr>
          <p:cNvSpPr/>
          <p:nvPr/>
        </p:nvSpPr>
        <p:spPr>
          <a:xfrm>
            <a:off x="3208421" y="2394283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7DC541F-03DD-485D-7A1A-1BF613B0EE02}"/>
              </a:ext>
            </a:extLst>
          </p:cNvPr>
          <p:cNvSpPr/>
          <p:nvPr/>
        </p:nvSpPr>
        <p:spPr>
          <a:xfrm>
            <a:off x="6075947" y="2995908"/>
            <a:ext cx="5945688" cy="3352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Start der App und am Ende der Fahrt muss der Fahrer den Kilometerstand eingeben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D73EC0-8E03-2A3F-7E8F-4EE4A48EF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67" y="629749"/>
            <a:ext cx="5401765" cy="22011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F5228F-9F06-F72A-DB00-0E8372E3A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575" y="3143029"/>
            <a:ext cx="5520748" cy="26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A5B842-FC60-8A8B-848C-A0D6C892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332"/>
            <a:ext cx="12192000" cy="72143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B5C38E0-1A19-A3FD-4B57-B82A529B8DA9}"/>
              </a:ext>
            </a:extLst>
          </p:cNvPr>
          <p:cNvSpPr/>
          <p:nvPr/>
        </p:nvSpPr>
        <p:spPr>
          <a:xfrm>
            <a:off x="6096000" y="341018"/>
            <a:ext cx="5945688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 der Busnummer 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= Bus 1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Bus 2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= Ersatzbus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 für Auswertung in Access! 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42785C0A-765E-EFB9-648D-E1735A91C06B}"/>
              </a:ext>
            </a:extLst>
          </p:cNvPr>
          <p:cNvSpPr/>
          <p:nvPr/>
        </p:nvSpPr>
        <p:spPr>
          <a:xfrm>
            <a:off x="150312" y="3051886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33" name="Grafik 3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28AB53-EA8F-6330-26B8-B6C36BF5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54B55233-5BA5-6253-1FA4-CD351E17598D}"/>
              </a:ext>
            </a:extLst>
          </p:cNvPr>
          <p:cNvSpPr/>
          <p:nvPr/>
        </p:nvSpPr>
        <p:spPr>
          <a:xfrm>
            <a:off x="150312" y="3051886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A2B21A-6081-AB34-1D0C-54BD0CFD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53" y="0"/>
            <a:ext cx="12191999" cy="6858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AA903F64-59EC-2E9C-D603-220D59BF6E0D}"/>
              </a:ext>
            </a:extLst>
          </p:cNvPr>
          <p:cNvSpPr/>
          <p:nvPr/>
        </p:nvSpPr>
        <p:spPr>
          <a:xfrm>
            <a:off x="5654842" y="341018"/>
            <a:ext cx="6386846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ob es sich um ein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Verbrennermotor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um einen Elektroantrieb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handelt.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Treibstoffeingabe wird dann zwischen Liter und KWh unterschieden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Pfeil: nach links 37">
            <a:extLst>
              <a:ext uri="{FF2B5EF4-FFF2-40B4-BE49-F238E27FC236}">
                <a16:creationId xmlns:a16="http://schemas.microsoft.com/office/drawing/2014/main" id="{C7C581BE-D8F9-EF47-9305-C5E7767B107D}"/>
              </a:ext>
            </a:extLst>
          </p:cNvPr>
          <p:cNvSpPr/>
          <p:nvPr/>
        </p:nvSpPr>
        <p:spPr>
          <a:xfrm>
            <a:off x="1918954" y="1204283"/>
            <a:ext cx="241834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8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33" name="Grafik 3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28AB53-EA8F-6330-26B8-B6C36BF5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54B55233-5BA5-6253-1FA4-CD351E17598D}"/>
              </a:ext>
            </a:extLst>
          </p:cNvPr>
          <p:cNvSpPr/>
          <p:nvPr/>
        </p:nvSpPr>
        <p:spPr>
          <a:xfrm>
            <a:off x="150312" y="3051886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A2B21A-6081-AB34-1D0C-54BD0CFD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53" y="0"/>
            <a:ext cx="12191999" cy="6858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AA903F64-59EC-2E9C-D603-220D59BF6E0D}"/>
              </a:ext>
            </a:extLst>
          </p:cNvPr>
          <p:cNvSpPr/>
          <p:nvPr/>
        </p:nvSpPr>
        <p:spPr>
          <a:xfrm>
            <a:off x="6096000" y="341018"/>
            <a:ext cx="5945688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Sicherheitsabfrage durch Setzung eines Häkchens.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Eingabe nur 4 stellig nummerisch!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Standardwert 0000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Pfeil: nach links 37">
            <a:extLst>
              <a:ext uri="{FF2B5EF4-FFF2-40B4-BE49-F238E27FC236}">
                <a16:creationId xmlns:a16="http://schemas.microsoft.com/office/drawing/2014/main" id="{C7C581BE-D8F9-EF47-9305-C5E7767B107D}"/>
              </a:ext>
            </a:extLst>
          </p:cNvPr>
          <p:cNvSpPr/>
          <p:nvPr/>
        </p:nvSpPr>
        <p:spPr>
          <a:xfrm>
            <a:off x="2458454" y="2023937"/>
            <a:ext cx="241834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C97E40-FCA2-B364-304B-0DB33E1E8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321" y="1265974"/>
            <a:ext cx="5723886" cy="32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33" name="Grafik 3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28AB53-EA8F-6330-26B8-B6C36BF5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54B55233-5BA5-6253-1FA4-CD351E17598D}"/>
              </a:ext>
            </a:extLst>
          </p:cNvPr>
          <p:cNvSpPr/>
          <p:nvPr/>
        </p:nvSpPr>
        <p:spPr>
          <a:xfrm>
            <a:off x="150312" y="3051886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A2B21A-6081-AB34-1D0C-54BD0CFD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53" y="0"/>
            <a:ext cx="12191999" cy="6858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AA903F64-59EC-2E9C-D603-220D59BF6E0D}"/>
              </a:ext>
            </a:extLst>
          </p:cNvPr>
          <p:cNvSpPr/>
          <p:nvPr/>
        </p:nvSpPr>
        <p:spPr>
          <a:xfrm>
            <a:off x="6858000" y="341018"/>
            <a:ext cx="5183688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Bedarfshalte nur für ausgewählte Route ist durch Filter-funktion obsolet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feil: nach links 37">
            <a:extLst>
              <a:ext uri="{FF2B5EF4-FFF2-40B4-BE49-F238E27FC236}">
                <a16:creationId xmlns:a16="http://schemas.microsoft.com/office/drawing/2014/main" id="{C7C581BE-D8F9-EF47-9305-C5E7767B107D}"/>
              </a:ext>
            </a:extLst>
          </p:cNvPr>
          <p:cNvSpPr/>
          <p:nvPr/>
        </p:nvSpPr>
        <p:spPr>
          <a:xfrm>
            <a:off x="5492417" y="2736994"/>
            <a:ext cx="135555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55E654-B82C-FBCA-CB86-880A15A5D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630" y="649704"/>
            <a:ext cx="4695952" cy="2631729"/>
          </a:xfrm>
          <a:prstGeom prst="rect">
            <a:avLst/>
          </a:prstGeom>
        </p:spPr>
      </p:pic>
      <p:pic>
        <p:nvPicPr>
          <p:cNvPr id="7" name="Grafik 6" descr="Ein Bild, das Text, Screenshot, Monitor, Bildschirm enthält.&#10;&#10;Automatisch generierte Beschreibung">
            <a:extLst>
              <a:ext uri="{FF2B5EF4-FFF2-40B4-BE49-F238E27FC236}">
                <a16:creationId xmlns:a16="http://schemas.microsoft.com/office/drawing/2014/main" id="{CD9306F0-89D5-1380-10CF-0AC35FC0B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630" y="3381202"/>
            <a:ext cx="4705663" cy="2581622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9A68138A-6F2C-A30F-4547-BB03DF100A61}"/>
              </a:ext>
            </a:extLst>
          </p:cNvPr>
          <p:cNvSpPr/>
          <p:nvPr/>
        </p:nvSpPr>
        <p:spPr>
          <a:xfrm>
            <a:off x="4145848" y="3007142"/>
            <a:ext cx="135555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41AE1266-74B3-0411-7759-70DBA55CF15E}"/>
              </a:ext>
            </a:extLst>
          </p:cNvPr>
          <p:cNvSpPr/>
          <p:nvPr/>
        </p:nvSpPr>
        <p:spPr>
          <a:xfrm rot="5400000">
            <a:off x="403546" y="4077013"/>
            <a:ext cx="1355557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4862D6A-A3DE-CC17-BFBB-760A1649E88D}"/>
              </a:ext>
            </a:extLst>
          </p:cNvPr>
          <p:cNvSpPr/>
          <p:nvPr/>
        </p:nvSpPr>
        <p:spPr>
          <a:xfrm>
            <a:off x="7002379" y="469232"/>
            <a:ext cx="5039309" cy="56187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/>
              <a:t>Wird hier ein Häkchen gesetzt, dann ist es nicht erforderlich für jede Bedarfshaltestelle „muss angefahren werden“ zu markieren! </a:t>
            </a:r>
          </a:p>
          <a:p>
            <a:r>
              <a:rPr lang="de-DE" sz="2400" b="1" dirty="0"/>
              <a:t>Werden die Bedarfshaltestellen nur bei tatsächlichen Buchungen angezeigt, dann müssen sie ja auch angefahren werden</a:t>
            </a:r>
          </a:p>
        </p:txBody>
      </p:sp>
    </p:spTree>
    <p:extLst>
      <p:ext uri="{BB962C8B-B14F-4D97-AF65-F5344CB8AC3E}">
        <p14:creationId xmlns:p14="http://schemas.microsoft.com/office/powerpoint/2010/main" val="39180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33" name="Grafik 3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28AB53-EA8F-6330-26B8-B6C36BF5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54B55233-5BA5-6253-1FA4-CD351E17598D}"/>
              </a:ext>
            </a:extLst>
          </p:cNvPr>
          <p:cNvSpPr/>
          <p:nvPr/>
        </p:nvSpPr>
        <p:spPr>
          <a:xfrm>
            <a:off x="150312" y="3051886"/>
            <a:ext cx="1768642" cy="261461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A2B21A-6081-AB34-1D0C-54BD0CFD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53" y="0"/>
            <a:ext cx="12191999" cy="6858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AA903F64-59EC-2E9C-D603-220D59BF6E0D}"/>
              </a:ext>
            </a:extLst>
          </p:cNvPr>
          <p:cNvSpPr/>
          <p:nvPr/>
        </p:nvSpPr>
        <p:spPr>
          <a:xfrm>
            <a:off x="7291138" y="341018"/>
            <a:ext cx="4750550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Druck auf den Button gelangt man zur Lizenzierungs-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Aktivierungscode, Namen und Seriennummer </a:t>
            </a:r>
          </a:p>
        </p:txBody>
      </p:sp>
      <p:sp>
        <p:nvSpPr>
          <p:cNvPr id="38" name="Pfeil: nach links 37">
            <a:extLst>
              <a:ext uri="{FF2B5EF4-FFF2-40B4-BE49-F238E27FC236}">
                <a16:creationId xmlns:a16="http://schemas.microsoft.com/office/drawing/2014/main" id="{C7C581BE-D8F9-EF47-9305-C5E7767B107D}"/>
              </a:ext>
            </a:extLst>
          </p:cNvPr>
          <p:cNvSpPr/>
          <p:nvPr/>
        </p:nvSpPr>
        <p:spPr>
          <a:xfrm>
            <a:off x="5055266" y="4077013"/>
            <a:ext cx="1768642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D762253-D1F6-7C62-34AE-62FE051C8751}"/>
              </a:ext>
            </a:extLst>
          </p:cNvPr>
          <p:cNvGrpSpPr/>
          <p:nvPr/>
        </p:nvGrpSpPr>
        <p:grpSpPr>
          <a:xfrm>
            <a:off x="8975274" y="4222933"/>
            <a:ext cx="360" cy="360"/>
            <a:chOff x="8975274" y="42229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5F47470-2570-DA77-B0A6-FE07EBA0A257}"/>
                    </a:ext>
                  </a:extLst>
                </p14:cNvPr>
                <p14:cNvContentPartPr/>
                <p14:nvPr/>
              </p14:nvContentPartPr>
              <p14:xfrm>
                <a:off x="8975274" y="4222933"/>
                <a:ext cx="360" cy="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5F47470-2570-DA77-B0A6-FE07EBA0A2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6634" y="42142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13F80B4-CF7E-494E-50D2-D13010DC0AED}"/>
                    </a:ext>
                  </a:extLst>
                </p14:cNvPr>
                <p14:cNvContentPartPr/>
                <p14:nvPr/>
              </p14:nvContentPartPr>
              <p14:xfrm>
                <a:off x="8975274" y="4222933"/>
                <a:ext cx="360" cy="3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13F80B4-CF7E-494E-50D2-D13010DC0A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6634" y="42142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4EEDDE1-45E7-AA2B-EEE5-851D30591FAD}"/>
                    </a:ext>
                  </a:extLst>
                </p14:cNvPr>
                <p14:cNvContentPartPr/>
                <p14:nvPr/>
              </p14:nvContentPartPr>
              <p14:xfrm>
                <a:off x="8975274" y="4222933"/>
                <a:ext cx="360" cy="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4EEDDE1-45E7-AA2B-EEE5-851D30591F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6634" y="42142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56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898786-A64E-9D65-278A-12835BBD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D847AE-2715-B1C0-649A-AD5E44BC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55C57C3-A186-0BD9-56FD-C0FDCAC637D8}"/>
              </a:ext>
            </a:extLst>
          </p:cNvPr>
          <p:cNvSpPr/>
          <p:nvPr/>
        </p:nvSpPr>
        <p:spPr>
          <a:xfrm>
            <a:off x="1664821" y="3444628"/>
            <a:ext cx="8644320" cy="2779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Daten diese Seite sollte sich jeder Verein notieren. Für eine eventuelle Neuinstallation sind sie zwingend erforderlich!</a:t>
            </a:r>
          </a:p>
        </p:txBody>
      </p:sp>
    </p:spTree>
    <p:extLst>
      <p:ext uri="{BB962C8B-B14F-4D97-AF65-F5344CB8AC3E}">
        <p14:creationId xmlns:p14="http://schemas.microsoft.com/office/powerpoint/2010/main" val="18295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CD4E8-885F-E4B9-2A96-A88213B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08305" cy="685800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6D66260E-51E6-C008-708F-7D1CF33E83CE}"/>
              </a:ext>
            </a:extLst>
          </p:cNvPr>
          <p:cNvSpPr/>
          <p:nvPr/>
        </p:nvSpPr>
        <p:spPr>
          <a:xfrm>
            <a:off x="3382877" y="4672013"/>
            <a:ext cx="1768642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F7BCEF-5330-0C01-C4D6-5E1AF53BF4FD}"/>
              </a:ext>
            </a:extLst>
          </p:cNvPr>
          <p:cNvSpPr/>
          <p:nvPr/>
        </p:nvSpPr>
        <p:spPr>
          <a:xfrm>
            <a:off x="6821905" y="341018"/>
            <a:ext cx="5219783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wird angezeigt, um welche Kasse bzw. Variante es sich handelt.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= FKS</a:t>
            </a:r>
          </a:p>
          <a:p>
            <a:pPr lvl="1"/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Zone_Matrix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…= FZS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329DB71-F739-D096-E67F-E681F2E4F51F}"/>
                  </a:ext>
                </a:extLst>
              </p14:cNvPr>
              <p14:cNvContentPartPr/>
              <p14:nvPr/>
            </p14:nvContentPartPr>
            <p14:xfrm>
              <a:off x="9709314" y="2971213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329DB71-F739-D096-E67F-E681F2E4F5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0674" y="2962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6E033C7-31D6-8676-67D7-FBB5088C3B31}"/>
                  </a:ext>
                </a:extLst>
              </p14:cNvPr>
              <p14:cNvContentPartPr/>
              <p14:nvPr/>
            </p14:nvContentPartPr>
            <p14:xfrm>
              <a:off x="8855394" y="305581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6E033C7-31D6-8676-67D7-FBB5088C3B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6394" y="30471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8EB0C95-8634-C24D-5B14-2815C1AFA1AE}"/>
                  </a:ext>
                </a:extLst>
              </p14:cNvPr>
              <p14:cNvContentPartPr/>
              <p14:nvPr/>
            </p14:nvContentPartPr>
            <p14:xfrm>
              <a:off x="8722914" y="1441213"/>
              <a:ext cx="360" cy="2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8EB0C95-8634-C24D-5B14-2815C1AFA1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14274" y="1432573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4436FAA-8A70-B61C-E1F1-0609F7D92215}"/>
                  </a:ext>
                </a:extLst>
              </p14:cNvPr>
              <p14:cNvContentPartPr/>
              <p14:nvPr/>
            </p14:nvContentPartPr>
            <p14:xfrm>
              <a:off x="2911434" y="2827213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4436FAA-8A70-B61C-E1F1-0609F7D922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2434" y="2818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1A00F76-A612-0A17-69C1-A12839C0F3CB}"/>
                  </a:ext>
                </a:extLst>
              </p14:cNvPr>
              <p14:cNvContentPartPr/>
              <p14:nvPr/>
            </p14:nvContentPartPr>
            <p14:xfrm>
              <a:off x="8734434" y="3910093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1A00F76-A612-0A17-69C1-A12839C0F3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5794" y="390145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CCF94D6-3796-7BEA-0428-CE46EC583CB7}"/>
              </a:ext>
            </a:extLst>
          </p:cNvPr>
          <p:cNvGrpSpPr/>
          <p:nvPr/>
        </p:nvGrpSpPr>
        <p:grpSpPr>
          <a:xfrm>
            <a:off x="4607754" y="5245693"/>
            <a:ext cx="360" cy="360"/>
            <a:chOff x="4607754" y="524569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2CB5C9F-9166-6AA1-03EC-E9A7FCF37330}"/>
                    </a:ext>
                  </a:extLst>
                </p14:cNvPr>
                <p14:cNvContentPartPr/>
                <p14:nvPr/>
              </p14:nvContentPartPr>
              <p14:xfrm>
                <a:off x="4607754" y="5245693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2CB5C9F-9166-6AA1-03EC-E9A7FCF373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9114" y="52370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C68C446-FA95-E85A-167A-C7F33D26DF1A}"/>
                    </a:ext>
                  </a:extLst>
                </p14:cNvPr>
                <p14:cNvContentPartPr/>
                <p14:nvPr/>
              </p14:nvContentPartPr>
              <p14:xfrm>
                <a:off x="4607754" y="5245693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C68C446-FA95-E85A-167A-C7F33D26DF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9114" y="52370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03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Begrüßung</a:t>
            </a:r>
            <a:r>
              <a:rPr lang="en-US" sz="4000" dirty="0"/>
              <a:t> und </a:t>
            </a:r>
            <a:r>
              <a:rPr lang="en-US" sz="4000" dirty="0" err="1"/>
              <a:t>Vorworte</a:t>
            </a:r>
            <a:endParaRPr lang="en-US" sz="4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8" y="2412999"/>
            <a:ext cx="8758989" cy="4192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wurde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Hilfstool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entwickelt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Bürgerbusfahrer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und 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Vorstände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Oberste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Priorität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einfache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Bedienung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Neuerungen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und Updates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Anwender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kostenfrei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Anwender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finanziert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Linienverkehr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Bedarfsverkehr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konzipiert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4" b="1504"/>
          <a:stretch/>
        </p:blipFill>
        <p:spPr>
          <a:xfrm>
            <a:off x="9718173" y="2923674"/>
            <a:ext cx="2070100" cy="207009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E5592B6-DB2C-06FC-CFB3-E18F433A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CD4E8-885F-E4B9-2A96-A88213B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08305" cy="685800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6D66260E-51E6-C008-708F-7D1CF33E83CE}"/>
              </a:ext>
            </a:extLst>
          </p:cNvPr>
          <p:cNvSpPr/>
          <p:nvPr/>
        </p:nvSpPr>
        <p:spPr>
          <a:xfrm>
            <a:off x="4485775" y="5478128"/>
            <a:ext cx="1768642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F7BCEF-5330-0C01-C4D6-5E1AF53BF4FD}"/>
              </a:ext>
            </a:extLst>
          </p:cNvPr>
          <p:cNvSpPr/>
          <p:nvPr/>
        </p:nvSpPr>
        <p:spPr>
          <a:xfrm>
            <a:off x="6352675" y="341018"/>
            <a:ext cx="5689014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Druck auf den Button gelangt man zu den Netzwerkeinstellungen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für Anwender mit Serverbetrieb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2DD8CC3-0E62-FEFD-38F3-A9E7A636E443}"/>
                  </a:ext>
                </a:extLst>
              </p14:cNvPr>
              <p14:cNvContentPartPr/>
              <p14:nvPr/>
            </p14:nvContentPartPr>
            <p14:xfrm>
              <a:off x="7772154" y="2851333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2DD8CC3-0E62-FEFD-38F3-A9E7A636E4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3154" y="2842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B534554-F8B4-CD35-9B98-C01D23BC4799}"/>
                  </a:ext>
                </a:extLst>
              </p14:cNvPr>
              <p14:cNvContentPartPr/>
              <p14:nvPr/>
            </p14:nvContentPartPr>
            <p14:xfrm>
              <a:off x="8181474" y="2177413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B534554-F8B4-CD35-9B98-C01D23BC47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474" y="21684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996648-6AB6-2BE5-4DF6-EBC353C463D0}"/>
                  </a:ext>
                </a:extLst>
              </p14:cNvPr>
              <p14:cNvContentPartPr/>
              <p14:nvPr/>
            </p14:nvContentPartPr>
            <p14:xfrm>
              <a:off x="9504834" y="3777973"/>
              <a:ext cx="36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996648-6AB6-2BE5-4DF6-EBC353C463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5834" y="37689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7A7796A-1F09-2788-A1D8-2FBF890D9F20}"/>
              </a:ext>
            </a:extLst>
          </p:cNvPr>
          <p:cNvGrpSpPr/>
          <p:nvPr/>
        </p:nvGrpSpPr>
        <p:grpSpPr>
          <a:xfrm>
            <a:off x="7940634" y="2767453"/>
            <a:ext cx="360" cy="360"/>
            <a:chOff x="7940634" y="276745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5A90049-5D90-459F-164D-7688A15A24C9}"/>
                    </a:ext>
                  </a:extLst>
                </p14:cNvPr>
                <p14:cNvContentPartPr/>
                <p14:nvPr/>
              </p14:nvContentPartPr>
              <p14:xfrm>
                <a:off x="7940634" y="2767453"/>
                <a:ext cx="360" cy="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5A90049-5D90-459F-164D-7688A15A24C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634" y="27584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AA6AF0-05A3-743F-8419-902FDC53468A}"/>
                    </a:ext>
                  </a:extLst>
                </p14:cNvPr>
                <p14:cNvContentPartPr/>
                <p14:nvPr/>
              </p14:nvContentPartPr>
              <p14:xfrm>
                <a:off x="7940634" y="2767453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AA6AF0-05A3-743F-8419-902FDC5346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1634" y="27584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490BA29-0052-2F31-BF87-3FBCB93D9246}"/>
                  </a:ext>
                </a:extLst>
              </p14:cNvPr>
              <p14:cNvContentPartPr/>
              <p14:nvPr/>
            </p14:nvContentPartPr>
            <p14:xfrm>
              <a:off x="12284394" y="249025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490BA29-0052-2F31-BF87-3FBCB93D92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75394" y="2481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D36CC0F-2565-728C-286E-47B234ABC0B0}"/>
                  </a:ext>
                </a:extLst>
              </p14:cNvPr>
              <p14:cNvContentPartPr/>
              <p14:nvPr/>
            </p14:nvContentPartPr>
            <p14:xfrm>
              <a:off x="13294554" y="2814973"/>
              <a:ext cx="36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D36CC0F-2565-728C-286E-47B234ABC0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85554" y="2806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DADDE9A-01C6-5730-80E8-2904B725746B}"/>
                  </a:ext>
                </a:extLst>
              </p14:cNvPr>
              <p14:cNvContentPartPr/>
              <p14:nvPr/>
            </p14:nvContentPartPr>
            <p14:xfrm>
              <a:off x="10154634" y="4992973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DADDE9A-01C6-5730-80E8-2904B72574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5994" y="49843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DF5534F-2AC8-81EF-DE1F-CEA703A0A94D}"/>
                  </a:ext>
                </a:extLst>
              </p14:cNvPr>
              <p14:cNvContentPartPr/>
              <p14:nvPr/>
            </p14:nvContentPartPr>
            <p14:xfrm>
              <a:off x="10154634" y="4944733"/>
              <a:ext cx="36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DF5534F-2AC8-81EF-DE1F-CEA703A0A9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5994" y="49357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3AAC44B-D45D-C751-1025-EB99E8054442}"/>
                  </a:ext>
                </a:extLst>
              </p14:cNvPr>
              <p14:cNvContentPartPr/>
              <p14:nvPr/>
            </p14:nvContentPartPr>
            <p14:xfrm>
              <a:off x="14052354" y="3272173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3AAC44B-D45D-C751-1025-EB99E80544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3714" y="32631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9F8D2EF-CD0C-2D90-F8E2-0FA3A84A470D}"/>
                  </a:ext>
                </a:extLst>
              </p14:cNvPr>
              <p14:cNvContentPartPr/>
              <p14:nvPr/>
            </p14:nvContentPartPr>
            <p14:xfrm>
              <a:off x="9829554" y="2622733"/>
              <a:ext cx="360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9F8D2EF-CD0C-2D90-F8E2-0FA3A84A47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20554" y="26140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1482203-AA22-794A-908D-825081A8A2A0}"/>
                  </a:ext>
                </a:extLst>
              </p14:cNvPr>
              <p14:cNvContentPartPr/>
              <p14:nvPr/>
            </p14:nvContentPartPr>
            <p14:xfrm>
              <a:off x="10575474" y="3813613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1482203-AA22-794A-908D-825081A8A2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6834" y="38049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ABEFE1F-0AE3-FF9C-226C-789BFE6DB825}"/>
                  </a:ext>
                </a:extLst>
              </p14:cNvPr>
              <p14:cNvContentPartPr/>
              <p14:nvPr/>
            </p14:nvContentPartPr>
            <p14:xfrm>
              <a:off x="7952874" y="4992973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ABEFE1F-0AE3-FF9C-226C-789BFE6DB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4234" y="49843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3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90A7084-F03B-E86F-C566-C23C9C8F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3" y="0"/>
            <a:ext cx="12288253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BDC0517-AE0B-7155-EFB4-40D278D93BF7}"/>
              </a:ext>
            </a:extLst>
          </p:cNvPr>
          <p:cNvSpPr/>
          <p:nvPr/>
        </p:nvSpPr>
        <p:spPr>
          <a:xfrm>
            <a:off x="3890663" y="225325"/>
            <a:ext cx="7779969" cy="2385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werden bei Serverbetrieb vergeben!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04F5DD1-7DF4-1715-840E-EC388D52A0D5}"/>
                  </a:ext>
                </a:extLst>
              </p14:cNvPr>
              <p14:cNvContentPartPr/>
              <p14:nvPr/>
            </p14:nvContentPartPr>
            <p14:xfrm>
              <a:off x="2330754" y="2038813"/>
              <a:ext cx="1107360" cy="379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04F5DD1-7DF4-1715-840E-EC388D52A0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114" y="2030173"/>
                <a:ext cx="1125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77FC643-2E7E-18EA-C8D5-0C5EA350BA5E}"/>
                  </a:ext>
                </a:extLst>
              </p14:cNvPr>
              <p14:cNvContentPartPr/>
              <p14:nvPr/>
            </p14:nvContentPartPr>
            <p14:xfrm>
              <a:off x="3969834" y="5630893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77FC643-2E7E-18EA-C8D5-0C5EA350BA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61194" y="56222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897AB60-3F39-D741-514F-9C45D295C845}"/>
                  </a:ext>
                </a:extLst>
              </p14:cNvPr>
              <p14:cNvContentPartPr/>
              <p14:nvPr/>
            </p14:nvContentPartPr>
            <p14:xfrm>
              <a:off x="8132874" y="1768813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897AB60-3F39-D741-514F-9C45D295C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24234" y="17598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8EAAE4-7BDB-2D12-0806-940073781EE5}"/>
                  </a:ext>
                </a:extLst>
              </p14:cNvPr>
              <p14:cNvContentPartPr/>
              <p14:nvPr/>
            </p14:nvContentPartPr>
            <p14:xfrm>
              <a:off x="7170594" y="1876453"/>
              <a:ext cx="36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8EAAE4-7BDB-2D12-0806-940073781E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61594" y="186781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8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CD4E8-885F-E4B9-2A96-A88213B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083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14:cNvPr>
              <p14:cNvContentPartPr/>
              <p14:nvPr/>
            </p14:nvContentPartPr>
            <p14:xfrm>
              <a:off x="5390034" y="3958333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1394" y="39496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7B3A398A-0B5E-D2B5-3A66-E2A11E516C1A}"/>
              </a:ext>
            </a:extLst>
          </p:cNvPr>
          <p:cNvSpPr/>
          <p:nvPr/>
        </p:nvSpPr>
        <p:spPr>
          <a:xfrm>
            <a:off x="120316" y="495361"/>
            <a:ext cx="6460957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zum Speicher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Wichtig!!!!</a:t>
            </a:r>
          </a:p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diesem Pfad werden alle Daten importiert und exportiert! Bei Anwahl SD Karte erfolgt doppelte Speicherung auf SD Karten und im internen Speicher des Tablets!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F6F1E036-713C-8308-919E-746BD192ABD2}"/>
              </a:ext>
            </a:extLst>
          </p:cNvPr>
          <p:cNvSpPr/>
          <p:nvPr/>
        </p:nvSpPr>
        <p:spPr>
          <a:xfrm>
            <a:off x="9597189" y="924956"/>
            <a:ext cx="1768642" cy="1190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6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CD4E8-885F-E4B9-2A96-A88213B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083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14:cNvPr>
              <p14:cNvContentPartPr/>
              <p14:nvPr/>
            </p14:nvContentPartPr>
            <p14:xfrm>
              <a:off x="5390034" y="3958333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1034" y="394933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7B3A398A-0B5E-D2B5-3A66-E2A11E516C1A}"/>
              </a:ext>
            </a:extLst>
          </p:cNvPr>
          <p:cNvSpPr/>
          <p:nvPr/>
        </p:nvSpPr>
        <p:spPr>
          <a:xfrm>
            <a:off x="0" y="0"/>
            <a:ext cx="7098632" cy="63626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Datensicherung Import und Export zum eingestellten Pfad! Datensicherung beinhaltet </a:t>
            </a:r>
            <a:r>
              <a:rPr lang="de-DE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vom Admin </a:t>
            </a:r>
            <a:r>
              <a:rPr lang="de-DE" sz="36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eingegebene</a:t>
            </a: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wie Haltestellen, Routen, Preise usw. </a:t>
            </a:r>
            <a:r>
              <a:rPr lang="de-DE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Speicherung als: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database.db</a:t>
            </a:r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Achtung! Keine Datensicherung von Statistikdaten!!!!!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06B9B97B-A2FF-2890-43D4-0372108A4876}"/>
              </a:ext>
            </a:extLst>
          </p:cNvPr>
          <p:cNvSpPr/>
          <p:nvPr/>
        </p:nvSpPr>
        <p:spPr>
          <a:xfrm>
            <a:off x="6894095" y="1983801"/>
            <a:ext cx="1455821" cy="11975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5CD4E8-885F-E4B9-2A96-A88213B3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30830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14:cNvPr>
              <p14:cNvContentPartPr/>
              <p14:nvPr/>
            </p14:nvContentPartPr>
            <p14:xfrm>
              <a:off x="5390034" y="3958333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47AA19-2DA9-A96A-DA1D-2C1F481734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1034" y="394933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7B3A398A-0B5E-D2B5-3A66-E2A11E516C1A}"/>
              </a:ext>
            </a:extLst>
          </p:cNvPr>
          <p:cNvSpPr/>
          <p:nvPr/>
        </p:nvSpPr>
        <p:spPr>
          <a:xfrm>
            <a:off x="120316" y="0"/>
            <a:ext cx="6460957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können die einzelnen </a:t>
            </a:r>
            <a:r>
              <a:rPr lang="de-D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Dateien importiert werden. Es erfolgt eine Abfrage, ob die Daten ergänzt oder überschrieben werden sollen. </a:t>
            </a:r>
          </a:p>
          <a:p>
            <a:pPr lvl="1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Besonderheit: Beim Import und Export der </a:t>
            </a:r>
            <a:r>
              <a:rPr lang="de-DE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Routendatei</a:t>
            </a:r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werden auch die </a:t>
            </a:r>
          </a:p>
          <a:p>
            <a:pPr lvl="1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buerger_bus_audio.csv</a:t>
            </a:r>
          </a:p>
          <a:p>
            <a:pPr lvl="1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buerger_bus_bedarfshalte.csv</a:t>
            </a:r>
          </a:p>
          <a:p>
            <a:pPr lvl="1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buerger_bus_routen_preise.csv</a:t>
            </a:r>
          </a:p>
          <a:p>
            <a:pPr lvl="1"/>
            <a:r>
              <a:rPr 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importiert oder exportiert!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A01F4C95-488A-9551-0ABC-5F43353656E8}"/>
              </a:ext>
            </a:extLst>
          </p:cNvPr>
          <p:cNvSpPr/>
          <p:nvPr/>
        </p:nvSpPr>
        <p:spPr>
          <a:xfrm>
            <a:off x="7002379" y="3571970"/>
            <a:ext cx="1455821" cy="11975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1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649704"/>
            <a:ext cx="11261558" cy="1094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Erklärung</a:t>
            </a:r>
            <a:r>
              <a:rPr lang="en-US" sz="4000" dirty="0"/>
              <a:t> der </a:t>
            </a:r>
            <a:r>
              <a:rPr lang="en-US" sz="4000" dirty="0" err="1"/>
              <a:t>Einstellungen</a:t>
            </a:r>
            <a:endParaRPr lang="en-US" sz="400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BCB391A-F839-BBF0-B062-0632BBAC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07" y="0"/>
            <a:ext cx="12208213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C6908FB-67A6-43E5-45D7-58FD077F4D56}"/>
              </a:ext>
            </a:extLst>
          </p:cNvPr>
          <p:cNvSpPr/>
          <p:nvPr/>
        </p:nvSpPr>
        <p:spPr>
          <a:xfrm>
            <a:off x="120316" y="495361"/>
            <a:ext cx="6460957" cy="58672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Dateien können natürlich auch exportiert werden um sie z.B. mit OpenOffice zu bearbeiten oder zu ergänzen.</a:t>
            </a: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1643706-792D-7C93-4936-1A1CC8A66F7D}"/>
              </a:ext>
            </a:extLst>
          </p:cNvPr>
          <p:cNvSpPr/>
          <p:nvPr/>
        </p:nvSpPr>
        <p:spPr>
          <a:xfrm>
            <a:off x="6709696" y="1790073"/>
            <a:ext cx="1455821" cy="11975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A4B2A9-9D6E-843C-5434-B0165F978B92}"/>
              </a:ext>
            </a:extLst>
          </p:cNvPr>
          <p:cNvSpPr txBox="1"/>
          <p:nvPr/>
        </p:nvSpPr>
        <p:spPr>
          <a:xfrm>
            <a:off x="553453" y="3720315"/>
            <a:ext cx="588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50"/>
                </a:solidFill>
              </a:rPr>
              <a:t>Zonenzuordnung später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E8744A1-5C82-6787-4F11-55579F035786}"/>
              </a:ext>
            </a:extLst>
          </p:cNvPr>
          <p:cNvSpPr/>
          <p:nvPr/>
        </p:nvSpPr>
        <p:spPr>
          <a:xfrm rot="16200000">
            <a:off x="6838848" y="4324036"/>
            <a:ext cx="1455821" cy="11975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B8C3AC58-752A-88AF-F753-EB57B55D38FC}"/>
              </a:ext>
            </a:extLst>
          </p:cNvPr>
          <p:cNvSpPr/>
          <p:nvPr/>
        </p:nvSpPr>
        <p:spPr>
          <a:xfrm rot="5400000">
            <a:off x="8856142" y="4881627"/>
            <a:ext cx="1455821" cy="11975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D5726C-EDEF-8BC4-31B6-94233B260FA4}"/>
              </a:ext>
            </a:extLst>
          </p:cNvPr>
          <p:cNvSpPr txBox="1"/>
          <p:nvPr/>
        </p:nvSpPr>
        <p:spPr>
          <a:xfrm>
            <a:off x="593472" y="4383752"/>
            <a:ext cx="555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Log exportieren nur nach meiner Auf-forderung!</a:t>
            </a:r>
          </a:p>
        </p:txBody>
      </p:sp>
    </p:spTree>
    <p:extLst>
      <p:ext uri="{BB962C8B-B14F-4D97-AF65-F5344CB8AC3E}">
        <p14:creationId xmlns:p14="http://schemas.microsoft.com/office/powerpoint/2010/main" val="3672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Begrüßung</a:t>
            </a:r>
            <a:r>
              <a:rPr lang="en-US" sz="4000" dirty="0"/>
              <a:t> und </a:t>
            </a:r>
            <a:r>
              <a:rPr lang="en-US" sz="4000" dirty="0" err="1"/>
              <a:t>Vorworte</a:t>
            </a:r>
            <a:endParaRPr lang="en-US" sz="4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8" y="2185989"/>
            <a:ext cx="8758989" cy="44193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4" b="1504"/>
          <a:stretch/>
        </p:blipFill>
        <p:spPr>
          <a:xfrm>
            <a:off x="9718173" y="2923674"/>
            <a:ext cx="2070100" cy="207009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E5592B6-DB2C-06FC-CFB3-E18F433A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F60708-5199-9061-AA45-5EE88698F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78" y="1588837"/>
            <a:ext cx="73152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4" b="1504"/>
          <a:stretch/>
        </p:blipFill>
        <p:spPr>
          <a:xfrm>
            <a:off x="9428168" y="3155508"/>
            <a:ext cx="2070100" cy="207009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Begrüßung</a:t>
            </a:r>
            <a:r>
              <a:rPr lang="en-US" sz="4000" dirty="0"/>
              <a:t> und </a:t>
            </a:r>
            <a:r>
              <a:rPr lang="en-US" sz="4000" dirty="0" err="1"/>
              <a:t>Vorworte</a:t>
            </a:r>
            <a:endParaRPr lang="en-US" sz="4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8" y="2185989"/>
            <a:ext cx="8758989" cy="44193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E5592B6-DB2C-06FC-CFB3-E18F433A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A0C2662-B22D-6131-DBA7-F2C437283A05}"/>
              </a:ext>
            </a:extLst>
          </p:cNvPr>
          <p:cNvGrpSpPr/>
          <p:nvPr/>
        </p:nvGrpSpPr>
        <p:grpSpPr>
          <a:xfrm>
            <a:off x="341109" y="1922896"/>
            <a:ext cx="8437968" cy="4736441"/>
            <a:chOff x="7163014" y="995016"/>
            <a:chExt cx="8437968" cy="473644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E5FE8BF-DF4E-E8BF-EC46-80ADAEC1E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3014" y="995016"/>
              <a:ext cx="8437968" cy="4736441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8ECAC89-4B59-0561-B73A-420250E6999E}"/>
                </a:ext>
              </a:extLst>
            </p:cNvPr>
            <p:cNvSpPr txBox="1"/>
            <p:nvPr/>
          </p:nvSpPr>
          <p:spPr>
            <a:xfrm>
              <a:off x="8330078" y="4660408"/>
              <a:ext cx="5895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err="1">
                  <a:solidFill>
                    <a:schemeClr val="bg1"/>
                  </a:solidFill>
                </a:rPr>
                <a:t>Richtungsbandbetrieb</a:t>
              </a:r>
              <a:r>
                <a:rPr lang="de-DE" dirty="0" err="1"/>
                <a:t>i</a:t>
              </a:r>
              <a:endParaRPr lang="de-DE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2B95AC9-AD6D-363E-7763-9241C10783B3}"/>
              </a:ext>
            </a:extLst>
          </p:cNvPr>
          <p:cNvGrpSpPr/>
          <p:nvPr/>
        </p:nvGrpSpPr>
        <p:grpSpPr>
          <a:xfrm>
            <a:off x="385032" y="1904155"/>
            <a:ext cx="8461646" cy="4736440"/>
            <a:chOff x="195266" y="1868897"/>
            <a:chExt cx="8461646" cy="4736440"/>
          </a:xfrm>
        </p:grpSpPr>
        <p:pic>
          <p:nvPicPr>
            <p:cNvPr id="10" name="Grafik 9" descr="Ein Bild, das Diagramm enthält.&#10;&#10;Automatisch generierte Beschreibung">
              <a:extLst>
                <a:ext uri="{FF2B5EF4-FFF2-40B4-BE49-F238E27FC236}">
                  <a16:creationId xmlns:a16="http://schemas.microsoft.com/office/drawing/2014/main" id="{787264BA-FF4D-1457-8F78-B74214F31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6" y="1868897"/>
              <a:ext cx="8461646" cy="473644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D90274B-7151-7999-DA5B-F702627FC0A1}"/>
                </a:ext>
              </a:extLst>
            </p:cNvPr>
            <p:cNvSpPr txBox="1"/>
            <p:nvPr/>
          </p:nvSpPr>
          <p:spPr>
            <a:xfrm>
              <a:off x="1818334" y="5469847"/>
              <a:ext cx="484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Flächenbetrieb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5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7" y="485225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Voraussetzungen</a:t>
            </a:r>
            <a:r>
              <a:rPr lang="en-US" sz="4000" dirty="0"/>
              <a:t> und </a:t>
            </a:r>
            <a:r>
              <a:rPr lang="en-US" sz="4000" dirty="0" err="1"/>
              <a:t>Fakten</a:t>
            </a:r>
            <a:r>
              <a:rPr lang="en-US" sz="4000" dirty="0"/>
              <a:t> der App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43" y="2455067"/>
            <a:ext cx="7663551" cy="41502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100000"/>
              </a:lnSpc>
              <a:buFont typeface="Wingdings 2" charset="2"/>
              <a:buChar char=""/>
            </a:pPr>
            <a:endParaRPr lang="en-US" sz="24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Nur für Tablets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Android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Betriebssystem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Die App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sondern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erkennt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lediglich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vorher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eingegebenen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GPS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Positionen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err="1"/>
              <a:t>Im</a:t>
            </a:r>
            <a:r>
              <a:rPr lang="en-US" sz="2400" b="1" dirty="0"/>
              <a:t> </a:t>
            </a:r>
            <a:r>
              <a:rPr lang="en-US" sz="2400" b="1" dirty="0" err="1"/>
              <a:t>Fahrassistenten</a:t>
            </a:r>
            <a:r>
              <a:rPr lang="en-US" sz="2400" b="1" dirty="0"/>
              <a:t> </a:t>
            </a:r>
            <a:r>
              <a:rPr lang="en-US" sz="2400" b="1" dirty="0" err="1"/>
              <a:t>werden</a:t>
            </a:r>
            <a:r>
              <a:rPr lang="en-US" sz="2400" b="1" dirty="0"/>
              <a:t> die 3 </a:t>
            </a:r>
            <a:r>
              <a:rPr lang="en-US" sz="2400" b="1" dirty="0" err="1"/>
              <a:t>als</a:t>
            </a:r>
            <a:r>
              <a:rPr lang="en-US" sz="2400" b="1" dirty="0"/>
              <a:t> </a:t>
            </a:r>
            <a:r>
              <a:rPr lang="en-US" sz="2400" b="1" dirty="0" err="1"/>
              <a:t>nächstes</a:t>
            </a:r>
            <a:r>
              <a:rPr lang="en-US" sz="2400" b="1" dirty="0"/>
              <a:t> </a:t>
            </a:r>
            <a:r>
              <a:rPr lang="en-US" sz="2400" b="1" dirty="0" err="1"/>
              <a:t>anzufahrenden</a:t>
            </a:r>
            <a:r>
              <a:rPr lang="en-US" sz="2400" b="1" dirty="0"/>
              <a:t> </a:t>
            </a:r>
            <a:r>
              <a:rPr lang="en-US" sz="2400" b="1" dirty="0" err="1"/>
              <a:t>Haltestellen</a:t>
            </a:r>
            <a:r>
              <a:rPr lang="en-US" sz="2400" b="1" dirty="0"/>
              <a:t> </a:t>
            </a:r>
            <a:r>
              <a:rPr lang="en-US" sz="2400" b="1" dirty="0" err="1"/>
              <a:t>angezeigt</a:t>
            </a:r>
            <a:endParaRPr lang="en-US" sz="24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Alle </a:t>
            </a:r>
            <a:r>
              <a:rPr lang="en-US" sz="2400" b="1" dirty="0" err="1"/>
              <a:t>Informationen</a:t>
            </a:r>
            <a:r>
              <a:rPr lang="en-US" sz="2400" b="1" dirty="0"/>
              <a:t> und </a:t>
            </a:r>
            <a:r>
              <a:rPr lang="en-US" sz="2400" b="1" dirty="0" err="1"/>
              <a:t>Neuigkeiteen</a:t>
            </a:r>
            <a:r>
              <a:rPr lang="en-US" sz="2400" b="1" dirty="0"/>
              <a:t> </a:t>
            </a:r>
            <a:r>
              <a:rPr lang="en-US" sz="2400" b="1" dirty="0" err="1"/>
              <a:t>rund</a:t>
            </a:r>
            <a:r>
              <a:rPr lang="en-US" sz="2400" b="1" dirty="0"/>
              <a:t> um die App auf der HP </a:t>
            </a:r>
            <a:r>
              <a:rPr lang="en-US" sz="2400" b="1" dirty="0">
                <a:hlinkClick r:id="rId3"/>
              </a:rPr>
              <a:t>www.app-fks.de</a:t>
            </a:r>
            <a:r>
              <a:rPr lang="en-US" sz="2400" b="1" dirty="0"/>
              <a:t>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Laufe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der Jahre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entstanden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Varianten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der App die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Seriennummer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definieren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2" name="Bildplatzhalter 14">
            <a:extLst>
              <a:ext uri="{FF2B5EF4-FFF2-40B4-BE49-F238E27FC236}">
                <a16:creationId xmlns:a16="http://schemas.microsoft.com/office/drawing/2014/main" id="{D9E0CB22-AD90-CE56-CFF5-6F71AA246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0" r="4" b="1504"/>
          <a:stretch/>
        </p:blipFill>
        <p:spPr>
          <a:xfrm>
            <a:off x="8466138" y="2814639"/>
            <a:ext cx="2913062" cy="2913059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1940D49-D653-37AD-BFE6-EA0D4A9E1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C2599E-5B32-EDED-D945-C6587C72BC90}"/>
              </a:ext>
            </a:extLst>
          </p:cNvPr>
          <p:cNvSpPr txBox="1"/>
          <p:nvPr/>
        </p:nvSpPr>
        <p:spPr>
          <a:xfrm>
            <a:off x="523502" y="554951"/>
            <a:ext cx="90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Der Varianten der App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E960C4C-655F-8DB3-079F-6CD84C6E7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326542"/>
              </p:ext>
            </p:extLst>
          </p:nvPr>
        </p:nvGraphicFramePr>
        <p:xfrm>
          <a:off x="170858" y="2349972"/>
          <a:ext cx="11836657" cy="419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83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C2599E-5B32-EDED-D945-C6587C72BC90}"/>
              </a:ext>
            </a:extLst>
          </p:cNvPr>
          <p:cNvSpPr txBox="1"/>
          <p:nvPr/>
        </p:nvSpPr>
        <p:spPr>
          <a:xfrm>
            <a:off x="523502" y="554951"/>
            <a:ext cx="90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Funktionsweise der Varianten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E960C4C-655F-8DB3-079F-6CD84C6E7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734799"/>
              </p:ext>
            </p:extLst>
          </p:nvPr>
        </p:nvGraphicFramePr>
        <p:xfrm>
          <a:off x="170858" y="2349972"/>
          <a:ext cx="11836657" cy="151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997E39D-E946-F5A8-1D8B-D314B5ADE8A7}"/>
              </a:ext>
            </a:extLst>
          </p:cNvPr>
          <p:cNvSpPr txBox="1"/>
          <p:nvPr/>
        </p:nvSpPr>
        <p:spPr>
          <a:xfrm>
            <a:off x="276726" y="4199021"/>
            <a:ext cx="11526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Ticketdruck – Fahrer muss Preise alle kennen</a:t>
            </a:r>
          </a:p>
          <a:p>
            <a:r>
              <a:rPr lang="de-DE" sz="4000" b="1" dirty="0"/>
              <a:t>Es müssen auch die Ausstiege erfasst werden</a:t>
            </a:r>
          </a:p>
        </p:txBody>
      </p:sp>
    </p:spTree>
    <p:extLst>
      <p:ext uri="{BB962C8B-B14F-4D97-AF65-F5344CB8AC3E}">
        <p14:creationId xmlns:p14="http://schemas.microsoft.com/office/powerpoint/2010/main" val="6487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6B966B4-01BE-E134-1841-301A61CD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606" y="-45494"/>
            <a:ext cx="2719393" cy="9704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C2599E-5B32-EDED-D945-C6587C72BC90}"/>
              </a:ext>
            </a:extLst>
          </p:cNvPr>
          <p:cNvSpPr txBox="1"/>
          <p:nvPr/>
        </p:nvSpPr>
        <p:spPr>
          <a:xfrm>
            <a:off x="523502" y="554951"/>
            <a:ext cx="906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Funktionsweise der Varianten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E960C4C-655F-8DB3-079F-6CD84C6E7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695755"/>
              </p:ext>
            </p:extLst>
          </p:nvPr>
        </p:nvGraphicFramePr>
        <p:xfrm>
          <a:off x="170858" y="2349972"/>
          <a:ext cx="11836657" cy="14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731EB35-249B-8E9B-0992-191954B4D50C}"/>
              </a:ext>
            </a:extLst>
          </p:cNvPr>
          <p:cNvSpPr txBox="1"/>
          <p:nvPr/>
        </p:nvSpPr>
        <p:spPr>
          <a:xfrm>
            <a:off x="276726" y="4199021"/>
            <a:ext cx="11526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Ticketdruck durch Drucker vom Konzessionär</a:t>
            </a:r>
          </a:p>
          <a:p>
            <a:r>
              <a:rPr lang="de-DE" sz="4000" b="1" dirty="0"/>
              <a:t>Es werden vom System nur die Ein- Ausstiege</a:t>
            </a:r>
          </a:p>
          <a:p>
            <a:r>
              <a:rPr lang="de-DE" sz="4000" b="1" dirty="0"/>
              <a:t>erfasst für eine Fahrgastzählung</a:t>
            </a:r>
          </a:p>
        </p:txBody>
      </p:sp>
    </p:spTree>
    <p:extLst>
      <p:ext uri="{BB962C8B-B14F-4D97-AF65-F5344CB8AC3E}">
        <p14:creationId xmlns:p14="http://schemas.microsoft.com/office/powerpoint/2010/main" val="37620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952</Words>
  <Application>Microsoft Office PowerPoint</Application>
  <PresentationFormat>Breitbild</PresentationFormat>
  <Paragraphs>181</Paragraphs>
  <Slides>35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2</vt:lpstr>
      <vt:lpstr>Zitierfähig</vt:lpstr>
      <vt:lpstr>Herzlich Willkommen zur  Schulung der BürgerBus-App</vt:lpstr>
      <vt:lpstr>Agenda</vt:lpstr>
      <vt:lpstr>Begrüßung und Vorworte</vt:lpstr>
      <vt:lpstr>Begrüßung und Vorworte</vt:lpstr>
      <vt:lpstr>Begrüßung und Vorworte</vt:lpstr>
      <vt:lpstr>Voraussetzungen und Fakten der App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Installation der App</vt:lpstr>
      <vt:lpstr>Installation der App</vt:lpstr>
      <vt:lpstr>Allgemeine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Erklärung der Einstellungen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Erklärung der Einstellungen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 Schulung der BürgerBus-App</dc:title>
  <dc:creator>Johann Steinicke</dc:creator>
  <cp:lastModifiedBy>Johann Steinicke</cp:lastModifiedBy>
  <cp:revision>2</cp:revision>
  <dcterms:created xsi:type="dcterms:W3CDTF">2023-01-27T15:01:29Z</dcterms:created>
  <dcterms:modified xsi:type="dcterms:W3CDTF">2023-03-29T14:21:48Z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