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6" r:id="rId4"/>
  </p:sldMasterIdLst>
  <p:notesMasterIdLst>
    <p:notesMasterId r:id="rId53"/>
  </p:notesMasterIdLst>
  <p:handoutMasterIdLst>
    <p:handoutMasterId r:id="rId54"/>
  </p:handoutMasterIdLst>
  <p:sldIdLst>
    <p:sldId id="356" r:id="rId5"/>
    <p:sldId id="359" r:id="rId6"/>
    <p:sldId id="400" r:id="rId7"/>
    <p:sldId id="358" r:id="rId8"/>
    <p:sldId id="363" r:id="rId9"/>
    <p:sldId id="362" r:id="rId10"/>
    <p:sldId id="364" r:id="rId11"/>
    <p:sldId id="383" r:id="rId12"/>
    <p:sldId id="365" r:id="rId13"/>
    <p:sldId id="384" r:id="rId14"/>
    <p:sldId id="396" r:id="rId15"/>
    <p:sldId id="395" r:id="rId16"/>
    <p:sldId id="366" r:id="rId17"/>
    <p:sldId id="373" r:id="rId18"/>
    <p:sldId id="367" r:id="rId19"/>
    <p:sldId id="369" r:id="rId20"/>
    <p:sldId id="374" r:id="rId21"/>
    <p:sldId id="375" r:id="rId22"/>
    <p:sldId id="370" r:id="rId23"/>
    <p:sldId id="368" r:id="rId24"/>
    <p:sldId id="379" r:id="rId25"/>
    <p:sldId id="376" r:id="rId26"/>
    <p:sldId id="377" r:id="rId27"/>
    <p:sldId id="378" r:id="rId28"/>
    <p:sldId id="380" r:id="rId29"/>
    <p:sldId id="381" r:id="rId30"/>
    <p:sldId id="382" r:id="rId31"/>
    <p:sldId id="388" r:id="rId32"/>
    <p:sldId id="399" r:id="rId33"/>
    <p:sldId id="389" r:id="rId34"/>
    <p:sldId id="385" r:id="rId35"/>
    <p:sldId id="390" r:id="rId36"/>
    <p:sldId id="391" r:id="rId37"/>
    <p:sldId id="387" r:id="rId38"/>
    <p:sldId id="386" r:id="rId39"/>
    <p:sldId id="393" r:id="rId40"/>
    <p:sldId id="392" r:id="rId41"/>
    <p:sldId id="394" r:id="rId42"/>
    <p:sldId id="398" r:id="rId43"/>
    <p:sldId id="401" r:id="rId44"/>
    <p:sldId id="402" r:id="rId45"/>
    <p:sldId id="409" r:id="rId46"/>
    <p:sldId id="403" r:id="rId47"/>
    <p:sldId id="404" r:id="rId48"/>
    <p:sldId id="405" r:id="rId49"/>
    <p:sldId id="406" r:id="rId50"/>
    <p:sldId id="407" r:id="rId51"/>
    <p:sldId id="4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66D28-D9F7-49BF-8090-8B847429FE49}" v="65" dt="2023-03-22T11:43:34.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5299" autoAdjust="0"/>
  </p:normalViewPr>
  <p:slideViewPr>
    <p:cSldViewPr snapToGrid="0">
      <p:cViewPr varScale="1">
        <p:scale>
          <a:sx n="53" d="100"/>
          <a:sy n="53" d="100"/>
        </p:scale>
        <p:origin x="1152" y="48"/>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 Steinicke" userId="0b619f12f168c177" providerId="LiveId" clId="{47766D28-D9F7-49BF-8090-8B847429FE49}"/>
    <pc:docChg chg="custSel addSld delSld modSld sldOrd">
      <pc:chgData name="Johann Steinicke" userId="0b619f12f168c177" providerId="LiveId" clId="{47766D28-D9F7-49BF-8090-8B847429FE49}" dt="2023-03-22T11:48:39.567" v="1602" actId="1076"/>
      <pc:docMkLst>
        <pc:docMk/>
      </pc:docMkLst>
      <pc:sldChg chg="addSp modSp del mod modAnim">
        <pc:chgData name="Johann Steinicke" userId="0b619f12f168c177" providerId="LiveId" clId="{47766D28-D9F7-49BF-8090-8B847429FE49}" dt="2023-03-08T13:18:19.035" v="55" actId="2696"/>
        <pc:sldMkLst>
          <pc:docMk/>
          <pc:sldMk cId="0" sldId="256"/>
        </pc:sldMkLst>
        <pc:spChg chg="mod">
          <ac:chgData name="Johann Steinicke" userId="0b619f12f168c177" providerId="LiveId" clId="{47766D28-D9F7-49BF-8090-8B847429FE49}" dt="2023-03-08T13:06:55.668" v="0" actId="571"/>
          <ac:spMkLst>
            <pc:docMk/>
            <pc:sldMk cId="0" sldId="256"/>
            <ac:spMk id="3" creationId="{D21937B9-EC56-07C5-3520-A931B7F63C2E}"/>
          </ac:spMkLst>
        </pc:spChg>
        <pc:spChg chg="mod">
          <ac:chgData name="Johann Steinicke" userId="0b619f12f168c177" providerId="LiveId" clId="{47766D28-D9F7-49BF-8090-8B847429FE49}" dt="2023-03-08T13:06:55.668" v="0" actId="571"/>
          <ac:spMkLst>
            <pc:docMk/>
            <pc:sldMk cId="0" sldId="256"/>
            <ac:spMk id="4" creationId="{33759E71-35D5-7FAA-65D1-0FF4F483FD93}"/>
          </ac:spMkLst>
        </pc:spChg>
        <pc:spChg chg="mod">
          <ac:chgData name="Johann Steinicke" userId="0b619f12f168c177" providerId="LiveId" clId="{47766D28-D9F7-49BF-8090-8B847429FE49}" dt="2023-03-08T13:06:55.668" v="0" actId="571"/>
          <ac:spMkLst>
            <pc:docMk/>
            <pc:sldMk cId="0" sldId="256"/>
            <ac:spMk id="5" creationId="{B9957D9C-DBD3-5CF1-53F3-5B83BAF508C7}"/>
          </ac:spMkLst>
        </pc:spChg>
        <pc:spChg chg="mod">
          <ac:chgData name="Johann Steinicke" userId="0b619f12f168c177" providerId="LiveId" clId="{47766D28-D9F7-49BF-8090-8B847429FE49}" dt="2023-03-08T13:06:55.668" v="0" actId="571"/>
          <ac:spMkLst>
            <pc:docMk/>
            <pc:sldMk cId="0" sldId="256"/>
            <ac:spMk id="6" creationId="{B952036D-CC86-827D-4D3A-229EBC73B204}"/>
          </ac:spMkLst>
        </pc:spChg>
        <pc:spChg chg="mod">
          <ac:chgData name="Johann Steinicke" userId="0b619f12f168c177" providerId="LiveId" clId="{47766D28-D9F7-49BF-8090-8B847429FE49}" dt="2023-03-08T13:06:55.668" v="0" actId="571"/>
          <ac:spMkLst>
            <pc:docMk/>
            <pc:sldMk cId="0" sldId="256"/>
            <ac:spMk id="7" creationId="{50A09BB6-BA3D-074B-C687-6DA05A46C2C1}"/>
          </ac:spMkLst>
        </pc:spChg>
        <pc:spChg chg="mod">
          <ac:chgData name="Johann Steinicke" userId="0b619f12f168c177" providerId="LiveId" clId="{47766D28-D9F7-49BF-8090-8B847429FE49}" dt="2023-03-08T13:06:55.668" v="0" actId="571"/>
          <ac:spMkLst>
            <pc:docMk/>
            <pc:sldMk cId="0" sldId="256"/>
            <ac:spMk id="8" creationId="{E3CAF903-6F2B-0C56-4F42-4FCFE1B18EF3}"/>
          </ac:spMkLst>
        </pc:spChg>
        <pc:spChg chg="mod">
          <ac:chgData name="Johann Steinicke" userId="0b619f12f168c177" providerId="LiveId" clId="{47766D28-D9F7-49BF-8090-8B847429FE49}" dt="2023-03-08T13:06:55.668" v="0" actId="571"/>
          <ac:spMkLst>
            <pc:docMk/>
            <pc:sldMk cId="0" sldId="256"/>
            <ac:spMk id="9" creationId="{BD4A6399-4334-A208-5E49-4099105F47F9}"/>
          </ac:spMkLst>
        </pc:spChg>
        <pc:spChg chg="mod">
          <ac:chgData name="Johann Steinicke" userId="0b619f12f168c177" providerId="LiveId" clId="{47766D28-D9F7-49BF-8090-8B847429FE49}" dt="2023-03-08T13:06:55.668" v="0" actId="571"/>
          <ac:spMkLst>
            <pc:docMk/>
            <pc:sldMk cId="0" sldId="256"/>
            <ac:spMk id="10" creationId="{6B26E755-9305-A5E9-08A5-BFBCAD5A73D2}"/>
          </ac:spMkLst>
        </pc:spChg>
        <pc:spChg chg="mod">
          <ac:chgData name="Johann Steinicke" userId="0b619f12f168c177" providerId="LiveId" clId="{47766D28-D9F7-49BF-8090-8B847429FE49}" dt="2023-03-08T13:06:55.668" v="0" actId="571"/>
          <ac:spMkLst>
            <pc:docMk/>
            <pc:sldMk cId="0" sldId="256"/>
            <ac:spMk id="11" creationId="{D79AD212-07E5-04C8-C245-8AFF7AE1F967}"/>
          </ac:spMkLst>
        </pc:spChg>
        <pc:spChg chg="mod">
          <ac:chgData name="Johann Steinicke" userId="0b619f12f168c177" providerId="LiveId" clId="{47766D28-D9F7-49BF-8090-8B847429FE49}" dt="2023-03-08T13:06:55.668" v="0" actId="571"/>
          <ac:spMkLst>
            <pc:docMk/>
            <pc:sldMk cId="0" sldId="256"/>
            <ac:spMk id="12" creationId="{01527E5C-9926-521E-989A-ADF75F8011E0}"/>
          </ac:spMkLst>
        </pc:spChg>
        <pc:spChg chg="mod">
          <ac:chgData name="Johann Steinicke" userId="0b619f12f168c177" providerId="LiveId" clId="{47766D28-D9F7-49BF-8090-8B847429FE49}" dt="2023-03-08T13:06:55.668" v="0" actId="571"/>
          <ac:spMkLst>
            <pc:docMk/>
            <pc:sldMk cId="0" sldId="256"/>
            <ac:spMk id="13" creationId="{C885232E-07B6-6CBA-D865-1026FF179968}"/>
          </ac:spMkLst>
        </pc:spChg>
        <pc:spChg chg="mod">
          <ac:chgData name="Johann Steinicke" userId="0b619f12f168c177" providerId="LiveId" clId="{47766D28-D9F7-49BF-8090-8B847429FE49}" dt="2023-03-08T13:16:04.040" v="52" actId="1076"/>
          <ac:spMkLst>
            <pc:docMk/>
            <pc:sldMk cId="0" sldId="256"/>
            <ac:spMk id="122" creationId="{00000000-0000-0000-0000-000000000000}"/>
          </ac:spMkLst>
        </pc:spChg>
        <pc:spChg chg="mod">
          <ac:chgData name="Johann Steinicke" userId="0b619f12f168c177" providerId="LiveId" clId="{47766D28-D9F7-49BF-8090-8B847429FE49}" dt="2023-03-08T13:07:49.318" v="5" actId="20577"/>
          <ac:spMkLst>
            <pc:docMk/>
            <pc:sldMk cId="0" sldId="256"/>
            <ac:spMk id="164" creationId="{00000000-0000-0000-0000-000000000000}"/>
          </ac:spMkLst>
        </pc:spChg>
        <pc:spChg chg="mod">
          <ac:chgData name="Johann Steinicke" userId="0b619f12f168c177" providerId="LiveId" clId="{47766D28-D9F7-49BF-8090-8B847429FE49}" dt="2023-03-08T13:08:25.846" v="25" actId="20577"/>
          <ac:spMkLst>
            <pc:docMk/>
            <pc:sldMk cId="0" sldId="256"/>
            <ac:spMk id="165" creationId="{00000000-0000-0000-0000-000000000000}"/>
          </ac:spMkLst>
        </pc:spChg>
        <pc:spChg chg="mod">
          <ac:chgData name="Johann Steinicke" userId="0b619f12f168c177" providerId="LiveId" clId="{47766D28-D9F7-49BF-8090-8B847429FE49}" dt="2023-03-08T13:08:38.655" v="35" actId="20577"/>
          <ac:spMkLst>
            <pc:docMk/>
            <pc:sldMk cId="0" sldId="256"/>
            <ac:spMk id="166" creationId="{00000000-0000-0000-0000-000000000000}"/>
          </ac:spMkLst>
        </pc:spChg>
        <pc:spChg chg="mod">
          <ac:chgData name="Johann Steinicke" userId="0b619f12f168c177" providerId="LiveId" clId="{47766D28-D9F7-49BF-8090-8B847429FE49}" dt="2023-03-08T13:07:58.051" v="7" actId="20577"/>
          <ac:spMkLst>
            <pc:docMk/>
            <pc:sldMk cId="0" sldId="256"/>
            <ac:spMk id="168" creationId="{00000000-0000-0000-0000-000000000000}"/>
          </ac:spMkLst>
        </pc:spChg>
        <pc:spChg chg="mod">
          <ac:chgData name="Johann Steinicke" userId="0b619f12f168c177" providerId="LiveId" clId="{47766D28-D9F7-49BF-8090-8B847429FE49}" dt="2023-03-08T13:08:08.416" v="9" actId="20577"/>
          <ac:spMkLst>
            <pc:docMk/>
            <pc:sldMk cId="0" sldId="256"/>
            <ac:spMk id="171" creationId="{00000000-0000-0000-0000-000000000000}"/>
          </ac:spMkLst>
        </pc:spChg>
        <pc:spChg chg="mod">
          <ac:chgData name="Johann Steinicke" userId="0b619f12f168c177" providerId="LiveId" clId="{47766D28-D9F7-49BF-8090-8B847429FE49}" dt="2023-03-08T13:08:42.920" v="37" actId="20577"/>
          <ac:spMkLst>
            <pc:docMk/>
            <pc:sldMk cId="0" sldId="256"/>
            <ac:spMk id="172" creationId="{00000000-0000-0000-0000-000000000000}"/>
          </ac:spMkLst>
        </pc:spChg>
        <pc:grpChg chg="add mod">
          <ac:chgData name="Johann Steinicke" userId="0b619f12f168c177" providerId="LiveId" clId="{47766D28-D9F7-49BF-8090-8B847429FE49}" dt="2023-03-08T13:12:28.607" v="47" actId="1076"/>
          <ac:grpSpMkLst>
            <pc:docMk/>
            <pc:sldMk cId="0" sldId="256"/>
            <ac:grpSpMk id="2" creationId="{15755105-C269-298F-31E1-F269145B4B92}"/>
          </ac:grpSpMkLst>
        </pc:grpChg>
        <pc:grpChg chg="mod">
          <ac:chgData name="Johann Steinicke" userId="0b619f12f168c177" providerId="LiveId" clId="{47766D28-D9F7-49BF-8090-8B847429FE49}" dt="2023-03-08T13:09:16.836" v="40" actId="1076"/>
          <ac:grpSpMkLst>
            <pc:docMk/>
            <pc:sldMk cId="0" sldId="256"/>
            <ac:grpSpMk id="150" creationId="{00000000-0000-0000-0000-000000000000}"/>
          </ac:grpSpMkLst>
        </pc:grpChg>
        <pc:grpChg chg="mod">
          <ac:chgData name="Johann Steinicke" userId="0b619f12f168c177" providerId="LiveId" clId="{47766D28-D9F7-49BF-8090-8B847429FE49}" dt="2023-03-08T13:12:39.535" v="49" actId="1076"/>
          <ac:grpSpMkLst>
            <pc:docMk/>
            <pc:sldMk cId="0" sldId="256"/>
            <ac:grpSpMk id="162" creationId="{00000000-0000-0000-0000-000000000000}"/>
          </ac:grpSpMkLst>
        </pc:grpChg>
        <pc:grpChg chg="mod">
          <ac:chgData name="Johann Steinicke" userId="0b619f12f168c177" providerId="LiveId" clId="{47766D28-D9F7-49BF-8090-8B847429FE49}" dt="2023-03-08T13:12:34.253" v="48" actId="1076"/>
          <ac:grpSpMkLst>
            <pc:docMk/>
            <pc:sldMk cId="0" sldId="256"/>
            <ac:grpSpMk id="174" creationId="{00000000-0000-0000-0000-000000000000}"/>
          </ac:grpSpMkLst>
        </pc:grpChg>
        <pc:picChg chg="mod">
          <ac:chgData name="Johann Steinicke" userId="0b619f12f168c177" providerId="LiveId" clId="{47766D28-D9F7-49BF-8090-8B847429FE49}" dt="2023-03-08T13:15:58.503" v="51" actId="688"/>
          <ac:picMkLst>
            <pc:docMk/>
            <pc:sldMk cId="0" sldId="256"/>
            <ac:picMk id="127" creationId="{00000000-0000-0000-0000-000000000000}"/>
          </ac:picMkLst>
        </pc:picChg>
      </pc:sldChg>
      <pc:sldChg chg="modSp mod">
        <pc:chgData name="Johann Steinicke" userId="0b619f12f168c177" providerId="LiveId" clId="{47766D28-D9F7-49BF-8090-8B847429FE49}" dt="2023-03-15T08:09:31.396" v="932" actId="1076"/>
        <pc:sldMkLst>
          <pc:docMk/>
          <pc:sldMk cId="3258468894" sldId="365"/>
        </pc:sldMkLst>
        <pc:spChg chg="mod">
          <ac:chgData name="Johann Steinicke" userId="0b619f12f168c177" providerId="LiveId" clId="{47766D28-D9F7-49BF-8090-8B847429FE49}" dt="2023-03-15T08:09:31.396" v="932" actId="1076"/>
          <ac:spMkLst>
            <pc:docMk/>
            <pc:sldMk cId="3258468894" sldId="365"/>
            <ac:spMk id="24" creationId="{64683A71-D423-BFC9-49FB-4F8FDEF128AA}"/>
          </ac:spMkLst>
        </pc:spChg>
        <pc:spChg chg="mod">
          <ac:chgData name="Johann Steinicke" userId="0b619f12f168c177" providerId="LiveId" clId="{47766D28-D9F7-49BF-8090-8B847429FE49}" dt="2023-03-15T08:09:31.396" v="932" actId="1076"/>
          <ac:spMkLst>
            <pc:docMk/>
            <pc:sldMk cId="3258468894" sldId="365"/>
            <ac:spMk id="26" creationId="{6427FDD7-5EDC-48E8-B19B-EE9862D445E9}"/>
          </ac:spMkLst>
        </pc:spChg>
      </pc:sldChg>
      <pc:sldChg chg="modSp mod">
        <pc:chgData name="Johann Steinicke" userId="0b619f12f168c177" providerId="LiveId" clId="{47766D28-D9F7-49BF-8090-8B847429FE49}" dt="2023-03-19T11:42:41.141" v="1312" actId="1076"/>
        <pc:sldMkLst>
          <pc:docMk/>
          <pc:sldMk cId="1496435591" sldId="373"/>
        </pc:sldMkLst>
        <pc:picChg chg="mod">
          <ac:chgData name="Johann Steinicke" userId="0b619f12f168c177" providerId="LiveId" clId="{47766D28-D9F7-49BF-8090-8B847429FE49}" dt="2023-03-19T11:42:41.141" v="1312" actId="1076"/>
          <ac:picMkLst>
            <pc:docMk/>
            <pc:sldMk cId="1496435591" sldId="373"/>
            <ac:picMk id="11" creationId="{FBFA67D6-043B-0E0E-38C9-1F01C091F049}"/>
          </ac:picMkLst>
        </pc:picChg>
      </pc:sldChg>
      <pc:sldChg chg="ord">
        <pc:chgData name="Johann Steinicke" userId="0b619f12f168c177" providerId="LiveId" clId="{47766D28-D9F7-49BF-8090-8B847429FE49}" dt="2023-03-22T11:47:59.429" v="1601"/>
        <pc:sldMkLst>
          <pc:docMk/>
          <pc:sldMk cId="2551941616" sldId="383"/>
        </pc:sldMkLst>
      </pc:sldChg>
      <pc:sldChg chg="modSp add mod">
        <pc:chgData name="Johann Steinicke" userId="0b619f12f168c177" providerId="LiveId" clId="{47766D28-D9F7-49BF-8090-8B847429FE49}" dt="2023-03-08T13:33:02.075" v="123" actId="1076"/>
        <pc:sldMkLst>
          <pc:docMk/>
          <pc:sldMk cId="2798055415" sldId="395"/>
        </pc:sldMkLst>
        <pc:spChg chg="mod">
          <ac:chgData name="Johann Steinicke" userId="0b619f12f168c177" providerId="LiveId" clId="{47766D28-D9F7-49BF-8090-8B847429FE49}" dt="2023-03-08T13:32:38.003" v="121" actId="1076"/>
          <ac:spMkLst>
            <pc:docMk/>
            <pc:sldMk cId="2798055415" sldId="395"/>
            <ac:spMk id="151" creationId="{00000000-0000-0000-0000-000000000000}"/>
          </ac:spMkLst>
        </pc:spChg>
        <pc:spChg chg="mod">
          <ac:chgData name="Johann Steinicke" userId="0b619f12f168c177" providerId="LiveId" clId="{47766D28-D9F7-49BF-8090-8B847429FE49}" dt="2023-03-08T13:31:32.838" v="117" actId="1076"/>
          <ac:spMkLst>
            <pc:docMk/>
            <pc:sldMk cId="2798055415" sldId="395"/>
            <ac:spMk id="163" creationId="{00000000-0000-0000-0000-000000000000}"/>
          </ac:spMkLst>
        </pc:spChg>
        <pc:grpChg chg="mod">
          <ac:chgData name="Johann Steinicke" userId="0b619f12f168c177" providerId="LiveId" clId="{47766D28-D9F7-49BF-8090-8B847429FE49}" dt="2023-03-08T13:32:26.187" v="120" actId="1076"/>
          <ac:grpSpMkLst>
            <pc:docMk/>
            <pc:sldMk cId="2798055415" sldId="395"/>
            <ac:grpSpMk id="150" creationId="{00000000-0000-0000-0000-000000000000}"/>
          </ac:grpSpMkLst>
        </pc:grpChg>
        <pc:grpChg chg="mod">
          <ac:chgData name="Johann Steinicke" userId="0b619f12f168c177" providerId="LiveId" clId="{47766D28-D9F7-49BF-8090-8B847429FE49}" dt="2023-03-08T13:32:56.070" v="122" actId="1076"/>
          <ac:grpSpMkLst>
            <pc:docMk/>
            <pc:sldMk cId="2798055415" sldId="395"/>
            <ac:grpSpMk id="162" creationId="{00000000-0000-0000-0000-000000000000}"/>
          </ac:grpSpMkLst>
        </pc:grpChg>
        <pc:grpChg chg="mod">
          <ac:chgData name="Johann Steinicke" userId="0b619f12f168c177" providerId="LiveId" clId="{47766D28-D9F7-49BF-8090-8B847429FE49}" dt="2023-03-08T13:33:02.075" v="123" actId="1076"/>
          <ac:grpSpMkLst>
            <pc:docMk/>
            <pc:sldMk cId="2798055415" sldId="395"/>
            <ac:grpSpMk id="174" creationId="{00000000-0000-0000-0000-000000000000}"/>
          </ac:grpSpMkLst>
        </pc:grpChg>
      </pc:sldChg>
      <pc:sldChg chg="addSp delSp modSp add mod delAnim modAnim">
        <pc:chgData name="Johann Steinicke" userId="0b619f12f168c177" providerId="LiveId" clId="{47766D28-D9F7-49BF-8090-8B847429FE49}" dt="2023-03-22T11:48:39.567" v="1602" actId="1076"/>
        <pc:sldMkLst>
          <pc:docMk/>
          <pc:sldMk cId="2644625571" sldId="396"/>
        </pc:sldMkLst>
        <pc:spChg chg="add mod">
          <ac:chgData name="Johann Steinicke" userId="0b619f12f168c177" providerId="LiveId" clId="{47766D28-D9F7-49BF-8090-8B847429FE49}" dt="2023-03-08T13:37:09.394" v="144" actId="1076"/>
          <ac:spMkLst>
            <pc:docMk/>
            <pc:sldMk cId="2644625571" sldId="396"/>
            <ac:spMk id="2" creationId="{FE05122A-7F44-19BB-6217-93DEA6821B8E}"/>
          </ac:spMkLst>
        </pc:spChg>
        <pc:spChg chg="mod">
          <ac:chgData name="Johann Steinicke" userId="0b619f12f168c177" providerId="LiveId" clId="{47766D28-D9F7-49BF-8090-8B847429FE49}" dt="2023-03-08T13:34:34.999" v="127" actId="1076"/>
          <ac:spMkLst>
            <pc:docMk/>
            <pc:sldMk cId="2644625571" sldId="396"/>
            <ac:spMk id="140" creationId="{00000000-0000-0000-0000-000000000000}"/>
          </ac:spMkLst>
        </pc:spChg>
        <pc:spChg chg="mod">
          <ac:chgData name="Johann Steinicke" userId="0b619f12f168c177" providerId="LiveId" clId="{47766D28-D9F7-49BF-8090-8B847429FE49}" dt="2023-03-08T13:22:40.635" v="63" actId="1076"/>
          <ac:spMkLst>
            <pc:docMk/>
            <pc:sldMk cId="2644625571" sldId="396"/>
            <ac:spMk id="149" creationId="{00000000-0000-0000-0000-000000000000}"/>
          </ac:spMkLst>
        </pc:spChg>
        <pc:spChg chg="mod">
          <ac:chgData name="Johann Steinicke" userId="0b619f12f168c177" providerId="LiveId" clId="{47766D28-D9F7-49BF-8090-8B847429FE49}" dt="2023-03-08T13:36:55.681" v="142" actId="1076"/>
          <ac:spMkLst>
            <pc:docMk/>
            <pc:sldMk cId="2644625571" sldId="396"/>
            <ac:spMk id="151" creationId="{00000000-0000-0000-0000-000000000000}"/>
          </ac:spMkLst>
        </pc:spChg>
        <pc:spChg chg="mod">
          <ac:chgData name="Johann Steinicke" userId="0b619f12f168c177" providerId="LiveId" clId="{47766D28-D9F7-49BF-8090-8B847429FE49}" dt="2023-03-08T13:36:44.082" v="140" actId="1076"/>
          <ac:spMkLst>
            <pc:docMk/>
            <pc:sldMk cId="2644625571" sldId="396"/>
            <ac:spMk id="152" creationId="{00000000-0000-0000-0000-000000000000}"/>
          </ac:spMkLst>
        </pc:spChg>
        <pc:spChg chg="mod">
          <ac:chgData name="Johann Steinicke" userId="0b619f12f168c177" providerId="LiveId" clId="{47766D28-D9F7-49BF-8090-8B847429FE49}" dt="2023-03-08T13:24:02.682" v="67" actId="20577"/>
          <ac:spMkLst>
            <pc:docMk/>
            <pc:sldMk cId="2644625571" sldId="396"/>
            <ac:spMk id="153" creationId="{00000000-0000-0000-0000-000000000000}"/>
          </ac:spMkLst>
        </pc:spChg>
        <pc:spChg chg="mod">
          <ac:chgData name="Johann Steinicke" userId="0b619f12f168c177" providerId="LiveId" clId="{47766D28-D9F7-49BF-8090-8B847429FE49}" dt="2023-03-08T13:24:37.402" v="87" actId="20577"/>
          <ac:spMkLst>
            <pc:docMk/>
            <pc:sldMk cId="2644625571" sldId="396"/>
            <ac:spMk id="154" creationId="{00000000-0000-0000-0000-000000000000}"/>
          </ac:spMkLst>
        </pc:spChg>
        <pc:spChg chg="mod">
          <ac:chgData name="Johann Steinicke" userId="0b619f12f168c177" providerId="LiveId" clId="{47766D28-D9F7-49BF-8090-8B847429FE49}" dt="2023-03-08T13:24:47.756" v="99" actId="20577"/>
          <ac:spMkLst>
            <pc:docMk/>
            <pc:sldMk cId="2644625571" sldId="396"/>
            <ac:spMk id="155" creationId="{00000000-0000-0000-0000-000000000000}"/>
          </ac:spMkLst>
        </pc:spChg>
        <pc:spChg chg="mod">
          <ac:chgData name="Johann Steinicke" userId="0b619f12f168c177" providerId="LiveId" clId="{47766D28-D9F7-49BF-8090-8B847429FE49}" dt="2023-03-08T13:24:10.858" v="69" actId="20577"/>
          <ac:spMkLst>
            <pc:docMk/>
            <pc:sldMk cId="2644625571" sldId="396"/>
            <ac:spMk id="157" creationId="{00000000-0000-0000-0000-000000000000}"/>
          </ac:spMkLst>
        </pc:spChg>
        <pc:spChg chg="mod">
          <ac:chgData name="Johann Steinicke" userId="0b619f12f168c177" providerId="LiveId" clId="{47766D28-D9F7-49BF-8090-8B847429FE49}" dt="2023-03-08T13:24:18.990" v="71" actId="20577"/>
          <ac:spMkLst>
            <pc:docMk/>
            <pc:sldMk cId="2644625571" sldId="396"/>
            <ac:spMk id="160" creationId="{00000000-0000-0000-0000-000000000000}"/>
          </ac:spMkLst>
        </pc:spChg>
        <pc:spChg chg="mod">
          <ac:chgData name="Johann Steinicke" userId="0b619f12f168c177" providerId="LiveId" clId="{47766D28-D9F7-49BF-8090-8B847429FE49}" dt="2023-03-08T13:24:23.143" v="73" actId="20577"/>
          <ac:spMkLst>
            <pc:docMk/>
            <pc:sldMk cId="2644625571" sldId="396"/>
            <ac:spMk id="161" creationId="{00000000-0000-0000-0000-000000000000}"/>
          </ac:spMkLst>
        </pc:spChg>
        <pc:grpChg chg="mod">
          <ac:chgData name="Johann Steinicke" userId="0b619f12f168c177" providerId="LiveId" clId="{47766D28-D9F7-49BF-8090-8B847429FE49}" dt="2023-03-08T13:36:14.086" v="138" actId="1076"/>
          <ac:grpSpMkLst>
            <pc:docMk/>
            <pc:sldMk cId="2644625571" sldId="396"/>
            <ac:grpSpMk id="150" creationId="{00000000-0000-0000-0000-000000000000}"/>
          </ac:grpSpMkLst>
        </pc:grpChg>
        <pc:grpChg chg="mod">
          <ac:chgData name="Johann Steinicke" userId="0b619f12f168c177" providerId="LiveId" clId="{47766D28-D9F7-49BF-8090-8B847429FE49}" dt="2023-03-22T11:48:39.567" v="1602" actId="1076"/>
          <ac:grpSpMkLst>
            <pc:docMk/>
            <pc:sldMk cId="2644625571" sldId="396"/>
            <ac:grpSpMk id="162" creationId="{00000000-0000-0000-0000-000000000000}"/>
          </ac:grpSpMkLst>
        </pc:grpChg>
        <pc:grpChg chg="del mod">
          <ac:chgData name="Johann Steinicke" userId="0b619f12f168c177" providerId="LiveId" clId="{47766D28-D9F7-49BF-8090-8B847429FE49}" dt="2023-03-08T13:27:04.759" v="105" actId="478"/>
          <ac:grpSpMkLst>
            <pc:docMk/>
            <pc:sldMk cId="2644625571" sldId="396"/>
            <ac:grpSpMk id="174" creationId="{00000000-0000-0000-0000-000000000000}"/>
          </ac:grpSpMkLst>
        </pc:grpChg>
      </pc:sldChg>
      <pc:sldChg chg="addSp delSp modSp add del mod delAnim">
        <pc:chgData name="Johann Steinicke" userId="0b619f12f168c177" providerId="LiveId" clId="{47766D28-D9F7-49BF-8090-8B847429FE49}" dt="2023-03-10T17:07:44.437" v="152" actId="47"/>
        <pc:sldMkLst>
          <pc:docMk/>
          <pc:sldMk cId="202957198" sldId="397"/>
        </pc:sldMkLst>
        <pc:spChg chg="del">
          <ac:chgData name="Johann Steinicke" userId="0b619f12f168c177" providerId="LiveId" clId="{47766D28-D9F7-49BF-8090-8B847429FE49}" dt="2023-03-10T17:06:57.363" v="151" actId="478"/>
          <ac:spMkLst>
            <pc:docMk/>
            <pc:sldMk cId="202957198" sldId="397"/>
            <ac:spMk id="3" creationId="{0115FF41-AFA4-4D25-AB42-AB034F4B4FEC}"/>
          </ac:spMkLst>
        </pc:spChg>
        <pc:spChg chg="del mod">
          <ac:chgData name="Johann Steinicke" userId="0b619f12f168c177" providerId="LiveId" clId="{47766D28-D9F7-49BF-8090-8B847429FE49}" dt="2023-03-10T17:06:45.901" v="147" actId="478"/>
          <ac:spMkLst>
            <pc:docMk/>
            <pc:sldMk cId="202957198" sldId="397"/>
            <ac:spMk id="6" creationId="{9C80536C-462A-2B25-F205-D1194AB67BA9}"/>
          </ac:spMkLst>
        </pc:spChg>
        <pc:spChg chg="add del mod">
          <ac:chgData name="Johann Steinicke" userId="0b619f12f168c177" providerId="LiveId" clId="{47766D28-D9F7-49BF-8090-8B847429FE49}" dt="2023-03-10T17:06:54.260" v="150" actId="478"/>
          <ac:spMkLst>
            <pc:docMk/>
            <pc:sldMk cId="202957198" sldId="397"/>
            <ac:spMk id="7" creationId="{7071EE10-0CE4-57CC-9AF5-9AEA539B4F5B}"/>
          </ac:spMkLst>
        </pc:spChg>
        <pc:spChg chg="add mod">
          <ac:chgData name="Johann Steinicke" userId="0b619f12f168c177" providerId="LiveId" clId="{47766D28-D9F7-49BF-8090-8B847429FE49}" dt="2023-03-10T17:06:57.363" v="151" actId="478"/>
          <ac:spMkLst>
            <pc:docMk/>
            <pc:sldMk cId="202957198" sldId="397"/>
            <ac:spMk id="11" creationId="{2B184290-37C2-6797-7C8B-06EEB2C285F4}"/>
          </ac:spMkLst>
        </pc:spChg>
        <pc:picChg chg="del mod">
          <ac:chgData name="Johann Steinicke" userId="0b619f12f168c177" providerId="LiveId" clId="{47766D28-D9F7-49BF-8090-8B847429FE49}" dt="2023-03-10T17:06:49.853" v="149" actId="478"/>
          <ac:picMkLst>
            <pc:docMk/>
            <pc:sldMk cId="202957198" sldId="397"/>
            <ac:picMk id="8" creationId="{AEE0BC4E-127B-1F79-0066-0DBB190AB48F}"/>
          </ac:picMkLst>
        </pc:picChg>
      </pc:sldChg>
      <pc:sldChg chg="addSp delSp modSp add del mod">
        <pc:chgData name="Johann Steinicke" userId="0b619f12f168c177" providerId="LiveId" clId="{47766D28-D9F7-49BF-8090-8B847429FE49}" dt="2023-03-22T09:25:46.061" v="1372" actId="2696"/>
        <pc:sldMkLst>
          <pc:docMk/>
          <pc:sldMk cId="932207847" sldId="397"/>
        </pc:sldMkLst>
        <pc:spChg chg="del mod">
          <ac:chgData name="Johann Steinicke" userId="0b619f12f168c177" providerId="LiveId" clId="{47766D28-D9F7-49BF-8090-8B847429FE49}" dt="2023-03-10T17:17:31.153" v="731" actId="478"/>
          <ac:spMkLst>
            <pc:docMk/>
            <pc:sldMk cId="932207847" sldId="397"/>
            <ac:spMk id="3" creationId="{0115FF41-AFA4-4D25-AB42-AB034F4B4FEC}"/>
          </ac:spMkLst>
        </pc:spChg>
        <pc:spChg chg="add del mod">
          <ac:chgData name="Johann Steinicke" userId="0b619f12f168c177" providerId="LiveId" clId="{47766D28-D9F7-49BF-8090-8B847429FE49}" dt="2023-03-10T17:08:10.579" v="155" actId="478"/>
          <ac:spMkLst>
            <pc:docMk/>
            <pc:sldMk cId="932207847" sldId="397"/>
            <ac:spMk id="6" creationId="{C9221260-84E3-1F84-7D5D-E67C6395A7D7}"/>
          </ac:spMkLst>
        </pc:spChg>
        <pc:spChg chg="del">
          <ac:chgData name="Johann Steinicke" userId="0b619f12f168c177" providerId="LiveId" clId="{47766D28-D9F7-49BF-8090-8B847429FE49}" dt="2023-03-10T17:08:43.060" v="221" actId="478"/>
          <ac:spMkLst>
            <pc:docMk/>
            <pc:sldMk cId="932207847" sldId="397"/>
            <ac:spMk id="8" creationId="{AA1C1153-44F6-59D6-7E3B-2038EA6B390F}"/>
          </ac:spMkLst>
        </pc:spChg>
        <pc:spChg chg="add del mod">
          <ac:chgData name="Johann Steinicke" userId="0b619f12f168c177" providerId="LiveId" clId="{47766D28-D9F7-49BF-8090-8B847429FE49}" dt="2023-03-10T17:09:40.286" v="224"/>
          <ac:spMkLst>
            <pc:docMk/>
            <pc:sldMk cId="932207847" sldId="397"/>
            <ac:spMk id="9" creationId="{C9F84FD9-7132-A18E-9A84-C47801881B90}"/>
          </ac:spMkLst>
        </pc:spChg>
        <pc:spChg chg="add del mod">
          <ac:chgData name="Johann Steinicke" userId="0b619f12f168c177" providerId="LiveId" clId="{47766D28-D9F7-49BF-8090-8B847429FE49}" dt="2023-03-10T17:12:48.910" v="229"/>
          <ac:spMkLst>
            <pc:docMk/>
            <pc:sldMk cId="932207847" sldId="397"/>
            <ac:spMk id="10" creationId="{09EF757F-ADA3-2957-C426-E38F827EFA72}"/>
          </ac:spMkLst>
        </pc:spChg>
        <pc:spChg chg="add del mod">
          <ac:chgData name="Johann Steinicke" userId="0b619f12f168c177" providerId="LiveId" clId="{47766D28-D9F7-49BF-8090-8B847429FE49}" dt="2023-03-10T17:12:48.920" v="231"/>
          <ac:spMkLst>
            <pc:docMk/>
            <pc:sldMk cId="932207847" sldId="397"/>
            <ac:spMk id="11" creationId="{756519BA-B5CD-717D-68CD-8BD5EF3C99AD}"/>
          </ac:spMkLst>
        </pc:spChg>
        <pc:spChg chg="add del mod">
          <ac:chgData name="Johann Steinicke" userId="0b619f12f168c177" providerId="LiveId" clId="{47766D28-D9F7-49BF-8090-8B847429FE49}" dt="2023-03-19T11:43:35.506" v="1318" actId="478"/>
          <ac:spMkLst>
            <pc:docMk/>
            <pc:sldMk cId="932207847" sldId="397"/>
            <ac:spMk id="12" creationId="{B0DA9460-92D8-575B-6CE3-700DB7946A57}"/>
          </ac:spMkLst>
        </pc:spChg>
        <pc:picChg chg="add del mod">
          <ac:chgData name="Johann Steinicke" userId="0b619f12f168c177" providerId="LiveId" clId="{47766D28-D9F7-49BF-8090-8B847429FE49}" dt="2023-03-19T11:44:31.178" v="1322" actId="478"/>
          <ac:picMkLst>
            <pc:docMk/>
            <pc:sldMk cId="932207847" sldId="397"/>
            <ac:picMk id="4" creationId="{7874CE64-1F32-808C-39E8-71DE47CB8D2D}"/>
          </ac:picMkLst>
        </pc:picChg>
        <pc:picChg chg="add mod">
          <ac:chgData name="Johann Steinicke" userId="0b619f12f168c177" providerId="LiveId" clId="{47766D28-D9F7-49BF-8090-8B847429FE49}" dt="2023-03-19T12:03:24.190" v="1325" actId="14100"/>
          <ac:picMkLst>
            <pc:docMk/>
            <pc:sldMk cId="932207847" sldId="397"/>
            <ac:picMk id="7" creationId="{1E64C884-0409-F617-E09E-99171C8CD287}"/>
          </ac:picMkLst>
        </pc:picChg>
        <pc:picChg chg="del">
          <ac:chgData name="Johann Steinicke" userId="0b619f12f168c177" providerId="LiveId" clId="{47766D28-D9F7-49BF-8090-8B847429FE49}" dt="2023-03-10T17:08:05.236" v="154" actId="478"/>
          <ac:picMkLst>
            <pc:docMk/>
            <pc:sldMk cId="932207847" sldId="397"/>
            <ac:picMk id="7" creationId="{A071CC81-4C24-2A28-B69E-00F954EF5A97}"/>
          </ac:picMkLst>
        </pc:picChg>
      </pc:sldChg>
      <pc:sldChg chg="modSp add mod ord modNotesTx">
        <pc:chgData name="Johann Steinicke" userId="0b619f12f168c177" providerId="LiveId" clId="{47766D28-D9F7-49BF-8090-8B847429FE49}" dt="2023-03-17T11:54:32.284" v="1138" actId="20577"/>
        <pc:sldMkLst>
          <pc:docMk/>
          <pc:sldMk cId="123161468" sldId="398"/>
        </pc:sldMkLst>
        <pc:spChg chg="mod">
          <ac:chgData name="Johann Steinicke" userId="0b619f12f168c177" providerId="LiveId" clId="{47766D28-D9F7-49BF-8090-8B847429FE49}" dt="2023-03-10T17:13:58.153" v="473" actId="20577"/>
          <ac:spMkLst>
            <pc:docMk/>
            <pc:sldMk cId="123161468" sldId="398"/>
            <ac:spMk id="3" creationId="{0115FF41-AFA4-4D25-AB42-AB034F4B4FEC}"/>
          </ac:spMkLst>
        </pc:spChg>
        <pc:spChg chg="mod">
          <ac:chgData name="Johann Steinicke" userId="0b619f12f168c177" providerId="LiveId" clId="{47766D28-D9F7-49BF-8090-8B847429FE49}" dt="2023-03-17T11:54:32.284" v="1138" actId="20577"/>
          <ac:spMkLst>
            <pc:docMk/>
            <pc:sldMk cId="123161468" sldId="398"/>
            <ac:spMk id="7" creationId="{5B85043A-332E-5ACA-6477-FFC5AB2EABCC}"/>
          </ac:spMkLst>
        </pc:spChg>
      </pc:sldChg>
      <pc:sldChg chg="addSp delSp modSp add mod">
        <pc:chgData name="Johann Steinicke" userId="0b619f12f168c177" providerId="LiveId" clId="{47766D28-D9F7-49BF-8090-8B847429FE49}" dt="2023-03-10T17:36:39.167" v="799" actId="1076"/>
        <pc:sldMkLst>
          <pc:docMk/>
          <pc:sldMk cId="864604548" sldId="399"/>
        </pc:sldMkLst>
        <pc:spChg chg="del mod">
          <ac:chgData name="Johann Steinicke" userId="0b619f12f168c177" providerId="LiveId" clId="{47766D28-D9F7-49BF-8090-8B847429FE49}" dt="2023-03-10T17:36:00.579" v="794" actId="478"/>
          <ac:spMkLst>
            <pc:docMk/>
            <pc:sldMk cId="864604548" sldId="399"/>
            <ac:spMk id="4" creationId="{6C7D420D-E125-EBA7-1F6E-F73661CADA1D}"/>
          </ac:spMkLst>
        </pc:spChg>
        <pc:spChg chg="del">
          <ac:chgData name="Johann Steinicke" userId="0b619f12f168c177" providerId="LiveId" clId="{47766D28-D9F7-49BF-8090-8B847429FE49}" dt="2023-03-10T17:36:08.491" v="795" actId="478"/>
          <ac:spMkLst>
            <pc:docMk/>
            <pc:sldMk cId="864604548" sldId="399"/>
            <ac:spMk id="6" creationId="{B2E94615-C205-77BF-BD9F-E5C6ACC84C55}"/>
          </ac:spMkLst>
        </pc:spChg>
        <pc:picChg chg="add mod">
          <ac:chgData name="Johann Steinicke" userId="0b619f12f168c177" providerId="LiveId" clId="{47766D28-D9F7-49BF-8090-8B847429FE49}" dt="2023-03-10T17:36:39.167" v="799" actId="1076"/>
          <ac:picMkLst>
            <pc:docMk/>
            <pc:sldMk cId="864604548" sldId="399"/>
            <ac:picMk id="8" creationId="{C2651279-4F15-87EF-B453-76BBE3ED9B2D}"/>
          </ac:picMkLst>
        </pc:picChg>
      </pc:sldChg>
      <pc:sldChg chg="modSp add mod modAnim">
        <pc:chgData name="Johann Steinicke" userId="0b619f12f168c177" providerId="LiveId" clId="{47766D28-D9F7-49BF-8090-8B847429FE49}" dt="2023-03-17T11:41:57.993" v="1131" actId="20577"/>
        <pc:sldMkLst>
          <pc:docMk/>
          <pc:sldMk cId="1624059689" sldId="400"/>
        </pc:sldMkLst>
        <pc:spChg chg="mod">
          <ac:chgData name="Johann Steinicke" userId="0b619f12f168c177" providerId="LiveId" clId="{47766D28-D9F7-49BF-8090-8B847429FE49}" dt="2023-03-17T11:41:57.993" v="1131" actId="20577"/>
          <ac:spMkLst>
            <pc:docMk/>
            <pc:sldMk cId="1624059689" sldId="400"/>
            <ac:spMk id="7" creationId="{5B85043A-332E-5ACA-6477-FFC5AB2EABCC}"/>
          </ac:spMkLst>
        </pc:spChg>
      </pc:sldChg>
      <pc:sldChg chg="addSp delSp modSp add mod modAnim">
        <pc:chgData name="Johann Steinicke" userId="0b619f12f168c177" providerId="LiveId" clId="{47766D28-D9F7-49BF-8090-8B847429FE49}" dt="2023-03-17T12:05:37.565" v="1311" actId="1076"/>
        <pc:sldMkLst>
          <pc:docMk/>
          <pc:sldMk cId="388472046" sldId="401"/>
        </pc:sldMkLst>
        <pc:spChg chg="mod">
          <ac:chgData name="Johann Steinicke" userId="0b619f12f168c177" providerId="LiveId" clId="{47766D28-D9F7-49BF-8090-8B847429FE49}" dt="2023-03-17T12:05:30.047" v="1310" actId="20577"/>
          <ac:spMkLst>
            <pc:docMk/>
            <pc:sldMk cId="388472046" sldId="401"/>
            <ac:spMk id="7" creationId="{5B85043A-332E-5ACA-6477-FFC5AB2EABCC}"/>
          </ac:spMkLst>
        </pc:spChg>
        <pc:picChg chg="add del mod">
          <ac:chgData name="Johann Steinicke" userId="0b619f12f168c177" providerId="LiveId" clId="{47766D28-D9F7-49BF-8090-8B847429FE49}" dt="2023-03-17T11:59:58.650" v="1196" actId="478"/>
          <ac:picMkLst>
            <pc:docMk/>
            <pc:sldMk cId="388472046" sldId="401"/>
            <ac:picMk id="6" creationId="{96923D69-5573-569E-9A3B-E533A2CB6877}"/>
          </ac:picMkLst>
        </pc:picChg>
        <pc:picChg chg="add mod">
          <ac:chgData name="Johann Steinicke" userId="0b619f12f168c177" providerId="LiveId" clId="{47766D28-D9F7-49BF-8090-8B847429FE49}" dt="2023-03-17T12:05:37.565" v="1311" actId="1076"/>
          <ac:picMkLst>
            <pc:docMk/>
            <pc:sldMk cId="388472046" sldId="401"/>
            <ac:picMk id="9" creationId="{CF4439C9-D33A-6F11-0A41-D5BF7CB86D40}"/>
          </ac:picMkLst>
        </pc:picChg>
      </pc:sldChg>
      <pc:sldChg chg="add">
        <pc:chgData name="Johann Steinicke" userId="0b619f12f168c177" providerId="LiveId" clId="{47766D28-D9F7-49BF-8090-8B847429FE49}" dt="2023-03-19T11:43:15.601" v="1313" actId="2890"/>
        <pc:sldMkLst>
          <pc:docMk/>
          <pc:sldMk cId="4038800482" sldId="402"/>
        </pc:sldMkLst>
      </pc:sldChg>
      <pc:sldChg chg="addSp delSp modSp add mod modAnim">
        <pc:chgData name="Johann Steinicke" userId="0b619f12f168c177" providerId="LiveId" clId="{47766D28-D9F7-49BF-8090-8B847429FE49}" dt="2023-03-22T11:41:27.137" v="1595"/>
        <pc:sldMkLst>
          <pc:docMk/>
          <pc:sldMk cId="1541594389" sldId="403"/>
        </pc:sldMkLst>
        <pc:spChg chg="add del mod">
          <ac:chgData name="Johann Steinicke" userId="0b619f12f168c177" providerId="LiveId" clId="{47766D28-D9F7-49BF-8090-8B847429FE49}" dt="2023-03-22T09:30:58.739" v="1543" actId="478"/>
          <ac:spMkLst>
            <pc:docMk/>
            <pc:sldMk cId="1541594389" sldId="403"/>
            <ac:spMk id="3" creationId="{580CB9E8-2049-AD9F-3E8D-8A6DFE8BBB52}"/>
          </ac:spMkLst>
        </pc:spChg>
        <pc:spChg chg="add mod">
          <ac:chgData name="Johann Steinicke" userId="0b619f12f168c177" providerId="LiveId" clId="{47766D28-D9F7-49BF-8090-8B847429FE49}" dt="2023-03-22T09:32:31.740" v="1556" actId="1076"/>
          <ac:spMkLst>
            <pc:docMk/>
            <pc:sldMk cId="1541594389" sldId="403"/>
            <ac:spMk id="6" creationId="{EFF5A421-5483-B3F8-3B6F-CAE3D059AB04}"/>
          </ac:spMkLst>
        </pc:spChg>
        <pc:spChg chg="del">
          <ac:chgData name="Johann Steinicke" userId="0b619f12f168c177" providerId="LiveId" clId="{47766D28-D9F7-49BF-8090-8B847429FE49}" dt="2023-03-19T13:03:25.948" v="1326" actId="478"/>
          <ac:spMkLst>
            <pc:docMk/>
            <pc:sldMk cId="1541594389" sldId="403"/>
            <ac:spMk id="12" creationId="{B0DA9460-92D8-575B-6CE3-700DB7946A57}"/>
          </ac:spMkLst>
        </pc:spChg>
        <pc:picChg chg="add mod">
          <ac:chgData name="Johann Steinicke" userId="0b619f12f168c177" providerId="LiveId" clId="{47766D28-D9F7-49BF-8090-8B847429FE49}" dt="2023-03-22T09:32:09.767" v="1553" actId="1076"/>
          <ac:picMkLst>
            <pc:docMk/>
            <pc:sldMk cId="1541594389" sldId="403"/>
            <ac:picMk id="4" creationId="{1EEF92DF-68CA-27A9-3A0C-1F727DC9CDD3}"/>
          </ac:picMkLst>
        </pc:picChg>
      </pc:sldChg>
      <pc:sldChg chg="addSp delSp modSp add mod modAnim">
        <pc:chgData name="Johann Steinicke" userId="0b619f12f168c177" providerId="LiveId" clId="{47766D28-D9F7-49BF-8090-8B847429FE49}" dt="2023-03-22T09:34:40.411" v="1564"/>
        <pc:sldMkLst>
          <pc:docMk/>
          <pc:sldMk cId="1869088551" sldId="404"/>
        </pc:sldMkLst>
        <pc:spChg chg="add mod">
          <ac:chgData name="Johann Steinicke" userId="0b619f12f168c177" providerId="LiveId" clId="{47766D28-D9F7-49BF-8090-8B847429FE49}" dt="2023-03-22T09:34:13.756" v="1562" actId="1076"/>
          <ac:spMkLst>
            <pc:docMk/>
            <pc:sldMk cId="1869088551" sldId="404"/>
            <ac:spMk id="3" creationId="{6125DE5E-8B4A-390D-198C-6DDE9C0053B3}"/>
          </ac:spMkLst>
        </pc:spChg>
        <pc:spChg chg="del">
          <ac:chgData name="Johann Steinicke" userId="0b619f12f168c177" providerId="LiveId" clId="{47766D28-D9F7-49BF-8090-8B847429FE49}" dt="2023-03-19T13:03:29.994" v="1327" actId="478"/>
          <ac:spMkLst>
            <pc:docMk/>
            <pc:sldMk cId="1869088551" sldId="404"/>
            <ac:spMk id="12" creationId="{B0DA9460-92D8-575B-6CE3-700DB7946A57}"/>
          </ac:spMkLst>
        </pc:spChg>
        <pc:picChg chg="add mod">
          <ac:chgData name="Johann Steinicke" userId="0b619f12f168c177" providerId="LiveId" clId="{47766D28-D9F7-49BF-8090-8B847429FE49}" dt="2023-03-22T09:34:02.120" v="1560" actId="1076"/>
          <ac:picMkLst>
            <pc:docMk/>
            <pc:sldMk cId="1869088551" sldId="404"/>
            <ac:picMk id="4" creationId="{001D4F3C-AC8E-8E56-0BC1-95C006EFCC5B}"/>
          </ac:picMkLst>
        </pc:picChg>
      </pc:sldChg>
      <pc:sldChg chg="addSp delSp modSp add mod modAnim">
        <pc:chgData name="Johann Steinicke" userId="0b619f12f168c177" providerId="LiveId" clId="{47766D28-D9F7-49BF-8090-8B847429FE49}" dt="2023-03-22T11:34:38.129" v="1578"/>
        <pc:sldMkLst>
          <pc:docMk/>
          <pc:sldMk cId="557664542" sldId="405"/>
        </pc:sldMkLst>
        <pc:spChg chg="add mod">
          <ac:chgData name="Johann Steinicke" userId="0b619f12f168c177" providerId="LiveId" clId="{47766D28-D9F7-49BF-8090-8B847429FE49}" dt="2023-03-22T11:34:06.462" v="1575" actId="1076"/>
          <ac:spMkLst>
            <pc:docMk/>
            <pc:sldMk cId="557664542" sldId="405"/>
            <ac:spMk id="3" creationId="{398C1DFF-D42C-DB48-69B5-BE08257D26D2}"/>
          </ac:spMkLst>
        </pc:spChg>
        <pc:spChg chg="add del">
          <ac:chgData name="Johann Steinicke" userId="0b619f12f168c177" providerId="LiveId" clId="{47766D28-D9F7-49BF-8090-8B847429FE49}" dt="2023-03-22T11:31:46.808" v="1570" actId="478"/>
          <ac:spMkLst>
            <pc:docMk/>
            <pc:sldMk cId="557664542" sldId="405"/>
            <ac:spMk id="6" creationId="{CC44EC9C-4D00-F3D4-B3FA-3ED29D6C3B58}"/>
          </ac:spMkLst>
        </pc:spChg>
        <pc:spChg chg="add del">
          <ac:chgData name="Johann Steinicke" userId="0b619f12f168c177" providerId="LiveId" clId="{47766D28-D9F7-49BF-8090-8B847429FE49}" dt="2023-03-22T11:33:52.331" v="1574" actId="478"/>
          <ac:spMkLst>
            <pc:docMk/>
            <pc:sldMk cId="557664542" sldId="405"/>
            <ac:spMk id="7" creationId="{0CFDF921-3361-B960-F712-9D37F7173CA5}"/>
          </ac:spMkLst>
        </pc:spChg>
        <pc:spChg chg="del">
          <ac:chgData name="Johann Steinicke" userId="0b619f12f168c177" providerId="LiveId" clId="{47766D28-D9F7-49BF-8090-8B847429FE49}" dt="2023-03-19T13:03:33.760" v="1328" actId="478"/>
          <ac:spMkLst>
            <pc:docMk/>
            <pc:sldMk cId="557664542" sldId="405"/>
            <ac:spMk id="12" creationId="{B0DA9460-92D8-575B-6CE3-700DB7946A57}"/>
          </ac:spMkLst>
        </pc:spChg>
        <pc:picChg chg="add mod">
          <ac:chgData name="Johann Steinicke" userId="0b619f12f168c177" providerId="LiveId" clId="{47766D28-D9F7-49BF-8090-8B847429FE49}" dt="2023-03-22T11:33:29.121" v="1573" actId="1076"/>
          <ac:picMkLst>
            <pc:docMk/>
            <pc:sldMk cId="557664542" sldId="405"/>
            <ac:picMk id="4" creationId="{800C75C6-B397-BC39-79C9-7EB9E4CE02F6}"/>
          </ac:picMkLst>
        </pc:picChg>
      </pc:sldChg>
      <pc:sldChg chg="addSp delSp modSp add mod modAnim">
        <pc:chgData name="Johann Steinicke" userId="0b619f12f168c177" providerId="LiveId" clId="{47766D28-D9F7-49BF-8090-8B847429FE49}" dt="2023-03-22T11:43:20.720" v="1598"/>
        <pc:sldMkLst>
          <pc:docMk/>
          <pc:sldMk cId="2702698433" sldId="406"/>
        </pc:sldMkLst>
        <pc:spChg chg="add del mod">
          <ac:chgData name="Johann Steinicke" userId="0b619f12f168c177" providerId="LiveId" clId="{47766D28-D9F7-49BF-8090-8B847429FE49}" dt="2023-03-22T11:37:08.591" v="1586" actId="478"/>
          <ac:spMkLst>
            <pc:docMk/>
            <pc:sldMk cId="2702698433" sldId="406"/>
            <ac:spMk id="3" creationId="{C8858157-5B31-E46B-3E1A-40BFDBB7A6A6}"/>
          </ac:spMkLst>
        </pc:spChg>
        <pc:spChg chg="add mod">
          <ac:chgData name="Johann Steinicke" userId="0b619f12f168c177" providerId="LiveId" clId="{47766D28-D9F7-49BF-8090-8B847429FE49}" dt="2023-03-22T11:37:33.858" v="1589" actId="207"/>
          <ac:spMkLst>
            <pc:docMk/>
            <pc:sldMk cId="2702698433" sldId="406"/>
            <ac:spMk id="6" creationId="{E6925A76-C8AB-FBC1-4788-E34E5976799D}"/>
          </ac:spMkLst>
        </pc:spChg>
        <pc:picChg chg="add mod">
          <ac:chgData name="Johann Steinicke" userId="0b619f12f168c177" providerId="LiveId" clId="{47766D28-D9F7-49BF-8090-8B847429FE49}" dt="2023-03-19T13:06:27.986" v="1360" actId="1076"/>
          <ac:picMkLst>
            <pc:docMk/>
            <pc:sldMk cId="2702698433" sldId="406"/>
            <ac:picMk id="4" creationId="{F21866D6-724B-88C4-16AC-BD7A29BF22EB}"/>
          </ac:picMkLst>
        </pc:picChg>
      </pc:sldChg>
      <pc:sldChg chg="addSp modSp add mod modAnim">
        <pc:chgData name="Johann Steinicke" userId="0b619f12f168c177" providerId="LiveId" clId="{47766D28-D9F7-49BF-8090-8B847429FE49}" dt="2023-03-22T11:43:34.500" v="1599"/>
        <pc:sldMkLst>
          <pc:docMk/>
          <pc:sldMk cId="3515616563" sldId="407"/>
        </pc:sldMkLst>
        <pc:spChg chg="add mod">
          <ac:chgData name="Johann Steinicke" userId="0b619f12f168c177" providerId="LiveId" clId="{47766D28-D9F7-49BF-8090-8B847429FE49}" dt="2023-03-22T11:38:30.948" v="1593" actId="207"/>
          <ac:spMkLst>
            <pc:docMk/>
            <pc:sldMk cId="3515616563" sldId="407"/>
            <ac:spMk id="3" creationId="{D16951A8-EC6A-868C-3C7E-DFFE335E529D}"/>
          </ac:spMkLst>
        </pc:spChg>
        <pc:picChg chg="add mod">
          <ac:chgData name="Johann Steinicke" userId="0b619f12f168c177" providerId="LiveId" clId="{47766D28-D9F7-49BF-8090-8B847429FE49}" dt="2023-03-19T13:06:53.544" v="1365" actId="1076"/>
          <ac:picMkLst>
            <pc:docMk/>
            <pc:sldMk cId="3515616563" sldId="407"/>
            <ac:picMk id="4" creationId="{94E867FA-2550-0A34-B87E-E3528CBF08F4}"/>
          </ac:picMkLst>
        </pc:picChg>
      </pc:sldChg>
      <pc:sldChg chg="addSp modSp add mod">
        <pc:chgData name="Johann Steinicke" userId="0b619f12f168c177" providerId="LiveId" clId="{47766D28-D9F7-49BF-8090-8B847429FE49}" dt="2023-03-19T13:07:24.741" v="1371" actId="1076"/>
        <pc:sldMkLst>
          <pc:docMk/>
          <pc:sldMk cId="3941894949" sldId="408"/>
        </pc:sldMkLst>
        <pc:picChg chg="add mod">
          <ac:chgData name="Johann Steinicke" userId="0b619f12f168c177" providerId="LiveId" clId="{47766D28-D9F7-49BF-8090-8B847429FE49}" dt="2023-03-19T13:07:24.741" v="1371" actId="1076"/>
          <ac:picMkLst>
            <pc:docMk/>
            <pc:sldMk cId="3941894949" sldId="408"/>
            <ac:picMk id="4" creationId="{3C2EB030-2BEB-43C2-E754-0345143DBC5B}"/>
          </ac:picMkLst>
        </pc:picChg>
      </pc:sldChg>
      <pc:sldChg chg="modSp add mod">
        <pc:chgData name="Johann Steinicke" userId="0b619f12f168c177" providerId="LiveId" clId="{47766D28-D9F7-49BF-8090-8B847429FE49}" dt="2023-03-22T09:27:19.069" v="1537" actId="20577"/>
        <pc:sldMkLst>
          <pc:docMk/>
          <pc:sldMk cId="624875514" sldId="409"/>
        </pc:sldMkLst>
        <pc:spChg chg="mod">
          <ac:chgData name="Johann Steinicke" userId="0b619f12f168c177" providerId="LiveId" clId="{47766D28-D9F7-49BF-8090-8B847429FE49}" dt="2023-03-22T09:27:19.069" v="1537" actId="20577"/>
          <ac:spMkLst>
            <pc:docMk/>
            <pc:sldMk cId="624875514" sldId="409"/>
            <ac:spMk id="12" creationId="{B0DA9460-92D8-575B-6CE3-700DB7946A5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B121454-572C-47B6-B0F1-7CFD7D08BD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BE84DF8-A565-40B7-BDF9-E1BF332F63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702A17-7AE3-4B44-889C-4D77A0FC7177}" type="datetime1">
              <a:rPr lang="de-DE" smtClean="0"/>
              <a:t>22.03.2023</a:t>
            </a:fld>
            <a:endParaRPr lang="de-DE" dirty="0"/>
          </a:p>
        </p:txBody>
      </p:sp>
      <p:sp>
        <p:nvSpPr>
          <p:cNvPr id="4" name="Fußzeilenplatzhalter 3">
            <a:extLst>
              <a:ext uri="{FF2B5EF4-FFF2-40B4-BE49-F238E27FC236}">
                <a16:creationId xmlns:a16="http://schemas.microsoft.com/office/drawing/2014/main" id="{850F16EA-C7BA-4258-A82D-3014F168BC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5BFB372-C8D6-41CE-BCAE-07EF85FF4A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5EAEA9-BE18-43B6-9C4D-24166BA94A95}" type="slidenum">
              <a:rPr lang="de-DE" smtClean="0"/>
              <a:t>‹Nr.›</a:t>
            </a:fld>
            <a:endParaRPr lang="de-DE"/>
          </a:p>
        </p:txBody>
      </p:sp>
    </p:spTree>
    <p:extLst>
      <p:ext uri="{BB962C8B-B14F-4D97-AF65-F5344CB8AC3E}">
        <p14:creationId xmlns:p14="http://schemas.microsoft.com/office/powerpoint/2010/main" val="240684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50ACC-C7DD-445E-BC27-71FC31906D7B}" type="datetime1">
              <a:rPr lang="de-DE" smtClean="0"/>
              <a:pPr/>
              <a:t>22.03.2023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de-DE" noProof="0" smtClean="0"/>
              <a:t>‹Nr.›</a:t>
            </a:fld>
            <a:endParaRPr lang="de-DE"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sie auf dem Tablet oder PC Dateien mit der Endung .</a:t>
            </a:r>
            <a:r>
              <a:rPr lang="de-DE" dirty="0" err="1"/>
              <a:t>csv</a:t>
            </a:r>
            <a:r>
              <a:rPr lang="de-DE" dirty="0"/>
              <a:t> sehen, werden sie standardmäßig mit Excel geöffnet. Dieses ist allerdings für die </a:t>
            </a:r>
            <a:r>
              <a:rPr lang="de-DE" dirty="0" err="1"/>
              <a:t>csv</a:t>
            </a:r>
            <a:r>
              <a:rPr lang="de-DE" dirty="0"/>
              <a:t> Dateien App betreffend nicht geeignet oder kann sogar verheerend sein. Bitte immer nur mit einem Texteditor öffnen!! Dazu nie einen Doppelklick auf die Datei machen, sondern rechte Maustaste drücken und dann öffnen mit den Texteditor auswählen.</a:t>
            </a:r>
          </a:p>
        </p:txBody>
      </p:sp>
      <p:sp>
        <p:nvSpPr>
          <p:cNvPr id="4" name="Foliennummernplatzhalter 3"/>
          <p:cNvSpPr>
            <a:spLocks noGrp="1"/>
          </p:cNvSpPr>
          <p:nvPr>
            <p:ph type="sldNum" sz="quarter" idx="5"/>
          </p:nvPr>
        </p:nvSpPr>
        <p:spPr/>
        <p:txBody>
          <a:bodyPr/>
          <a:lstStyle/>
          <a:p>
            <a:pPr rtl="0"/>
            <a:fld id="{D5939589-3E79-4C82-AA4A-FE78234FAA59}" type="slidenum">
              <a:rPr lang="de-DE" smtClean="0"/>
              <a:t>1</a:t>
            </a:fld>
            <a:endParaRPr lang="de-DE"/>
          </a:p>
        </p:txBody>
      </p:sp>
    </p:spTree>
    <p:extLst>
      <p:ext uri="{BB962C8B-B14F-4D97-AF65-F5344CB8AC3E}">
        <p14:creationId xmlns:p14="http://schemas.microsoft.com/office/powerpoint/2010/main" val="400850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13</a:t>
            </a:fld>
            <a:endParaRPr lang="de-DE"/>
          </a:p>
        </p:txBody>
      </p:sp>
    </p:spTree>
    <p:extLst>
      <p:ext uri="{BB962C8B-B14F-4D97-AF65-F5344CB8AC3E}">
        <p14:creationId xmlns:p14="http://schemas.microsoft.com/office/powerpoint/2010/main" val="271404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14</a:t>
            </a:fld>
            <a:endParaRPr lang="de-DE"/>
          </a:p>
        </p:txBody>
      </p:sp>
    </p:spTree>
    <p:extLst>
      <p:ext uri="{BB962C8B-B14F-4D97-AF65-F5344CB8AC3E}">
        <p14:creationId xmlns:p14="http://schemas.microsoft.com/office/powerpoint/2010/main" val="309773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15</a:t>
            </a:fld>
            <a:endParaRPr lang="de-DE"/>
          </a:p>
        </p:txBody>
      </p:sp>
    </p:spTree>
    <p:extLst>
      <p:ext uri="{BB962C8B-B14F-4D97-AF65-F5344CB8AC3E}">
        <p14:creationId xmlns:p14="http://schemas.microsoft.com/office/powerpoint/2010/main" val="1467728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16</a:t>
            </a:fld>
            <a:endParaRPr lang="de-DE"/>
          </a:p>
        </p:txBody>
      </p:sp>
    </p:spTree>
    <p:extLst>
      <p:ext uri="{BB962C8B-B14F-4D97-AF65-F5344CB8AC3E}">
        <p14:creationId xmlns:p14="http://schemas.microsoft.com/office/powerpoint/2010/main" val="194612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17</a:t>
            </a:fld>
            <a:endParaRPr lang="de-DE"/>
          </a:p>
        </p:txBody>
      </p:sp>
    </p:spTree>
    <p:extLst>
      <p:ext uri="{BB962C8B-B14F-4D97-AF65-F5344CB8AC3E}">
        <p14:creationId xmlns:p14="http://schemas.microsoft.com/office/powerpoint/2010/main" val="341815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18</a:t>
            </a:fld>
            <a:endParaRPr lang="de-DE"/>
          </a:p>
        </p:txBody>
      </p:sp>
    </p:spTree>
    <p:extLst>
      <p:ext uri="{BB962C8B-B14F-4D97-AF65-F5344CB8AC3E}">
        <p14:creationId xmlns:p14="http://schemas.microsoft.com/office/powerpoint/2010/main" val="68062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19</a:t>
            </a:fld>
            <a:endParaRPr lang="de-DE"/>
          </a:p>
        </p:txBody>
      </p:sp>
    </p:spTree>
    <p:extLst>
      <p:ext uri="{BB962C8B-B14F-4D97-AF65-F5344CB8AC3E}">
        <p14:creationId xmlns:p14="http://schemas.microsoft.com/office/powerpoint/2010/main" val="197073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20</a:t>
            </a:fld>
            <a:endParaRPr lang="de-DE"/>
          </a:p>
        </p:txBody>
      </p:sp>
    </p:spTree>
    <p:extLst>
      <p:ext uri="{BB962C8B-B14F-4D97-AF65-F5344CB8AC3E}">
        <p14:creationId xmlns:p14="http://schemas.microsoft.com/office/powerpoint/2010/main" val="245018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21</a:t>
            </a:fld>
            <a:endParaRPr lang="de-DE"/>
          </a:p>
        </p:txBody>
      </p:sp>
    </p:spTree>
    <p:extLst>
      <p:ext uri="{BB962C8B-B14F-4D97-AF65-F5344CB8AC3E}">
        <p14:creationId xmlns:p14="http://schemas.microsoft.com/office/powerpoint/2010/main" val="62792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22</a:t>
            </a:fld>
            <a:endParaRPr lang="de-DE"/>
          </a:p>
        </p:txBody>
      </p:sp>
    </p:spTree>
    <p:extLst>
      <p:ext uri="{BB962C8B-B14F-4D97-AF65-F5344CB8AC3E}">
        <p14:creationId xmlns:p14="http://schemas.microsoft.com/office/powerpoint/2010/main" val="29171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2 Arten von </a:t>
            </a:r>
            <a:r>
              <a:rPr lang="de-DE" dirty="0" err="1"/>
              <a:t>csv</a:t>
            </a:r>
            <a:r>
              <a:rPr lang="de-DE" dirty="0"/>
              <a:t> Dateien. Steuerungsdateien die in die App importiert werden müssen und es gibt Statistikdateien die von der App exportiert werden. Der Import und auch der Export geschieht durch mehrere Dateien. Die Statistikdateien werden fortgeschrieben. Das bedeutet, ist die Datei nicht da, wird sie von der App erzeugt. Daten werden dann einfach angehängt die Datei wird mit der Zeit immer größer.</a:t>
            </a:r>
          </a:p>
          <a:p>
            <a:r>
              <a:rPr lang="de-DE" dirty="0"/>
              <a:t>Die Steuerungsdateien können aus Tabellenprogrammen erzeugt werden. Dieses werde ich mit Beispielen vorführen.</a:t>
            </a:r>
          </a:p>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a:t>
            </a:fld>
            <a:endParaRPr lang="de-DE"/>
          </a:p>
        </p:txBody>
      </p:sp>
    </p:spTree>
    <p:extLst>
      <p:ext uri="{BB962C8B-B14F-4D97-AF65-F5344CB8AC3E}">
        <p14:creationId xmlns:p14="http://schemas.microsoft.com/office/powerpoint/2010/main" val="316855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23</a:t>
            </a:fld>
            <a:endParaRPr lang="de-DE"/>
          </a:p>
        </p:txBody>
      </p:sp>
    </p:spTree>
    <p:extLst>
      <p:ext uri="{BB962C8B-B14F-4D97-AF65-F5344CB8AC3E}">
        <p14:creationId xmlns:p14="http://schemas.microsoft.com/office/powerpoint/2010/main" val="2721711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24</a:t>
            </a:fld>
            <a:endParaRPr lang="de-DE"/>
          </a:p>
        </p:txBody>
      </p:sp>
    </p:spTree>
    <p:extLst>
      <p:ext uri="{BB962C8B-B14F-4D97-AF65-F5344CB8AC3E}">
        <p14:creationId xmlns:p14="http://schemas.microsoft.com/office/powerpoint/2010/main" val="2217239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25</a:t>
            </a:fld>
            <a:endParaRPr lang="de-DE"/>
          </a:p>
        </p:txBody>
      </p:sp>
    </p:spTree>
    <p:extLst>
      <p:ext uri="{BB962C8B-B14F-4D97-AF65-F5344CB8AC3E}">
        <p14:creationId xmlns:p14="http://schemas.microsoft.com/office/powerpoint/2010/main" val="321758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26</a:t>
            </a:fld>
            <a:endParaRPr lang="de-DE"/>
          </a:p>
        </p:txBody>
      </p:sp>
    </p:spTree>
    <p:extLst>
      <p:ext uri="{BB962C8B-B14F-4D97-AF65-F5344CB8AC3E}">
        <p14:creationId xmlns:p14="http://schemas.microsoft.com/office/powerpoint/2010/main" val="3684098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27</a:t>
            </a:fld>
            <a:endParaRPr lang="de-DE"/>
          </a:p>
        </p:txBody>
      </p:sp>
    </p:spTree>
    <p:extLst>
      <p:ext uri="{BB962C8B-B14F-4D97-AF65-F5344CB8AC3E}">
        <p14:creationId xmlns:p14="http://schemas.microsoft.com/office/powerpoint/2010/main" val="90123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28</a:t>
            </a:fld>
            <a:endParaRPr lang="de-DE"/>
          </a:p>
        </p:txBody>
      </p:sp>
    </p:spTree>
    <p:extLst>
      <p:ext uri="{BB962C8B-B14F-4D97-AF65-F5344CB8AC3E}">
        <p14:creationId xmlns:p14="http://schemas.microsoft.com/office/powerpoint/2010/main" val="67808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29</a:t>
            </a:fld>
            <a:endParaRPr lang="de-DE"/>
          </a:p>
        </p:txBody>
      </p:sp>
    </p:spTree>
    <p:extLst>
      <p:ext uri="{BB962C8B-B14F-4D97-AF65-F5344CB8AC3E}">
        <p14:creationId xmlns:p14="http://schemas.microsoft.com/office/powerpoint/2010/main" val="1372082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30</a:t>
            </a:fld>
            <a:endParaRPr lang="de-DE"/>
          </a:p>
        </p:txBody>
      </p:sp>
    </p:spTree>
    <p:extLst>
      <p:ext uri="{BB962C8B-B14F-4D97-AF65-F5344CB8AC3E}">
        <p14:creationId xmlns:p14="http://schemas.microsoft.com/office/powerpoint/2010/main" val="1053672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31</a:t>
            </a:fld>
            <a:endParaRPr lang="de-DE"/>
          </a:p>
        </p:txBody>
      </p:sp>
    </p:spTree>
    <p:extLst>
      <p:ext uri="{BB962C8B-B14F-4D97-AF65-F5344CB8AC3E}">
        <p14:creationId xmlns:p14="http://schemas.microsoft.com/office/powerpoint/2010/main" val="2363212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32</a:t>
            </a:fld>
            <a:endParaRPr lang="de-DE"/>
          </a:p>
        </p:txBody>
      </p:sp>
    </p:spTree>
    <p:extLst>
      <p:ext uri="{BB962C8B-B14F-4D97-AF65-F5344CB8AC3E}">
        <p14:creationId xmlns:p14="http://schemas.microsoft.com/office/powerpoint/2010/main" val="36318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2 Arten von </a:t>
            </a:r>
            <a:r>
              <a:rPr lang="de-DE" dirty="0" err="1"/>
              <a:t>csv</a:t>
            </a:r>
            <a:r>
              <a:rPr lang="de-DE" dirty="0"/>
              <a:t> Dateien. Steuerungsdateien die in die App importiert werden müssen und es gibt Statistikdateien die von der App exportiert werden. Der Import und auch der Export geschieht durch mehrere Dateien. Die Statistikdateien werden fortgeschrieben. Das bedeutet, ist die Datei nicht da, wird sie von der App erzeugt. Daten werden dann einfach angehängt die Datei wird mit der Zeit immer größer.</a:t>
            </a:r>
          </a:p>
          <a:p>
            <a:r>
              <a:rPr lang="de-DE" dirty="0"/>
              <a:t>Die Steuerungsdateien können aus Tabellenprogrammen erzeugt werden. Dieses werde ich mit Beispielen vorführen.</a:t>
            </a:r>
          </a:p>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a:t>
            </a:fld>
            <a:endParaRPr lang="de-DE"/>
          </a:p>
        </p:txBody>
      </p:sp>
    </p:spTree>
    <p:extLst>
      <p:ext uri="{BB962C8B-B14F-4D97-AF65-F5344CB8AC3E}">
        <p14:creationId xmlns:p14="http://schemas.microsoft.com/office/powerpoint/2010/main" val="153586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33</a:t>
            </a:fld>
            <a:endParaRPr lang="de-DE"/>
          </a:p>
        </p:txBody>
      </p:sp>
    </p:spTree>
    <p:extLst>
      <p:ext uri="{BB962C8B-B14F-4D97-AF65-F5344CB8AC3E}">
        <p14:creationId xmlns:p14="http://schemas.microsoft.com/office/powerpoint/2010/main" val="3281691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34</a:t>
            </a:fld>
            <a:endParaRPr lang="de-DE"/>
          </a:p>
        </p:txBody>
      </p:sp>
    </p:spTree>
    <p:extLst>
      <p:ext uri="{BB962C8B-B14F-4D97-AF65-F5344CB8AC3E}">
        <p14:creationId xmlns:p14="http://schemas.microsoft.com/office/powerpoint/2010/main" val="1689382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35</a:t>
            </a:fld>
            <a:endParaRPr lang="de-DE"/>
          </a:p>
        </p:txBody>
      </p:sp>
    </p:spTree>
    <p:extLst>
      <p:ext uri="{BB962C8B-B14F-4D97-AF65-F5344CB8AC3E}">
        <p14:creationId xmlns:p14="http://schemas.microsoft.com/office/powerpoint/2010/main" val="4097844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36</a:t>
            </a:fld>
            <a:endParaRPr lang="de-DE"/>
          </a:p>
        </p:txBody>
      </p:sp>
    </p:spTree>
    <p:extLst>
      <p:ext uri="{BB962C8B-B14F-4D97-AF65-F5344CB8AC3E}">
        <p14:creationId xmlns:p14="http://schemas.microsoft.com/office/powerpoint/2010/main" val="108613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37</a:t>
            </a:fld>
            <a:endParaRPr lang="de-DE"/>
          </a:p>
        </p:txBody>
      </p:sp>
    </p:spTree>
    <p:extLst>
      <p:ext uri="{BB962C8B-B14F-4D97-AF65-F5344CB8AC3E}">
        <p14:creationId xmlns:p14="http://schemas.microsoft.com/office/powerpoint/2010/main" val="2954391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38</a:t>
            </a:fld>
            <a:endParaRPr lang="de-DE"/>
          </a:p>
        </p:txBody>
      </p:sp>
    </p:spTree>
    <p:extLst>
      <p:ext uri="{BB962C8B-B14F-4D97-AF65-F5344CB8AC3E}">
        <p14:creationId xmlns:p14="http://schemas.microsoft.com/office/powerpoint/2010/main" val="294569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39</a:t>
            </a:fld>
            <a:endParaRPr lang="de-DE"/>
          </a:p>
        </p:txBody>
      </p:sp>
    </p:spTree>
    <p:extLst>
      <p:ext uri="{BB962C8B-B14F-4D97-AF65-F5344CB8AC3E}">
        <p14:creationId xmlns:p14="http://schemas.microsoft.com/office/powerpoint/2010/main" val="1446940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40</a:t>
            </a:fld>
            <a:endParaRPr lang="de-DE"/>
          </a:p>
        </p:txBody>
      </p:sp>
    </p:spTree>
    <p:extLst>
      <p:ext uri="{BB962C8B-B14F-4D97-AF65-F5344CB8AC3E}">
        <p14:creationId xmlns:p14="http://schemas.microsoft.com/office/powerpoint/2010/main" val="492370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41</a:t>
            </a:fld>
            <a:endParaRPr lang="de-DE"/>
          </a:p>
        </p:txBody>
      </p:sp>
    </p:spTree>
    <p:extLst>
      <p:ext uri="{BB962C8B-B14F-4D97-AF65-F5344CB8AC3E}">
        <p14:creationId xmlns:p14="http://schemas.microsoft.com/office/powerpoint/2010/main" val="1126689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42</a:t>
            </a:fld>
            <a:endParaRPr lang="de-DE"/>
          </a:p>
        </p:txBody>
      </p:sp>
    </p:spTree>
    <p:extLst>
      <p:ext uri="{BB962C8B-B14F-4D97-AF65-F5344CB8AC3E}">
        <p14:creationId xmlns:p14="http://schemas.microsoft.com/office/powerpoint/2010/main" val="133608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für die App Pflichteingaben sowie Optionale Eingaben oder Dateien nur für die App Variante FZS</a:t>
            </a:r>
          </a:p>
        </p:txBody>
      </p:sp>
      <p:sp>
        <p:nvSpPr>
          <p:cNvPr id="4" name="Foliennummernplatzhalter 3"/>
          <p:cNvSpPr>
            <a:spLocks noGrp="1"/>
          </p:cNvSpPr>
          <p:nvPr>
            <p:ph type="sldNum" sz="quarter" idx="5"/>
          </p:nvPr>
        </p:nvSpPr>
        <p:spPr/>
        <p:txBody>
          <a:bodyPr/>
          <a:lstStyle/>
          <a:p>
            <a:pPr rtl="0"/>
            <a:fld id="{D5939589-3E79-4C82-AA4A-FE78234FAA59}" type="slidenum">
              <a:rPr lang="de-DE" smtClean="0"/>
              <a:t>4</a:t>
            </a:fld>
            <a:endParaRPr lang="de-DE"/>
          </a:p>
        </p:txBody>
      </p:sp>
    </p:spTree>
    <p:extLst>
      <p:ext uri="{BB962C8B-B14F-4D97-AF65-F5344CB8AC3E}">
        <p14:creationId xmlns:p14="http://schemas.microsoft.com/office/powerpoint/2010/main" val="1264368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43</a:t>
            </a:fld>
            <a:endParaRPr lang="de-DE"/>
          </a:p>
        </p:txBody>
      </p:sp>
    </p:spTree>
    <p:extLst>
      <p:ext uri="{BB962C8B-B14F-4D97-AF65-F5344CB8AC3E}">
        <p14:creationId xmlns:p14="http://schemas.microsoft.com/office/powerpoint/2010/main" val="1240129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44</a:t>
            </a:fld>
            <a:endParaRPr lang="de-DE"/>
          </a:p>
        </p:txBody>
      </p:sp>
    </p:spTree>
    <p:extLst>
      <p:ext uri="{BB962C8B-B14F-4D97-AF65-F5344CB8AC3E}">
        <p14:creationId xmlns:p14="http://schemas.microsoft.com/office/powerpoint/2010/main" val="3147699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45</a:t>
            </a:fld>
            <a:endParaRPr lang="de-DE"/>
          </a:p>
        </p:txBody>
      </p:sp>
    </p:spTree>
    <p:extLst>
      <p:ext uri="{BB962C8B-B14F-4D97-AF65-F5344CB8AC3E}">
        <p14:creationId xmlns:p14="http://schemas.microsoft.com/office/powerpoint/2010/main" val="3429376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46</a:t>
            </a:fld>
            <a:endParaRPr lang="de-DE"/>
          </a:p>
        </p:txBody>
      </p:sp>
    </p:spTree>
    <p:extLst>
      <p:ext uri="{BB962C8B-B14F-4D97-AF65-F5344CB8AC3E}">
        <p14:creationId xmlns:p14="http://schemas.microsoft.com/office/powerpoint/2010/main" val="4193031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47</a:t>
            </a:fld>
            <a:endParaRPr lang="de-DE"/>
          </a:p>
        </p:txBody>
      </p:sp>
    </p:spTree>
    <p:extLst>
      <p:ext uri="{BB962C8B-B14F-4D97-AF65-F5344CB8AC3E}">
        <p14:creationId xmlns:p14="http://schemas.microsoft.com/office/powerpoint/2010/main" val="3679352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48</a:t>
            </a:fld>
            <a:endParaRPr lang="de-DE"/>
          </a:p>
        </p:txBody>
      </p:sp>
    </p:spTree>
    <p:extLst>
      <p:ext uri="{BB962C8B-B14F-4D97-AF65-F5344CB8AC3E}">
        <p14:creationId xmlns:p14="http://schemas.microsoft.com/office/powerpoint/2010/main" val="319580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Ansicht einer Fahrerliste aus Excel oder LibreOffice . Auf unserer HP gibt es eine Datei mit dem Namen Dateneingabe komplett. Hier sind die einzelnen Spalten beschrieben und sie steht allen als Download zur Verfügung.</a:t>
            </a:r>
          </a:p>
        </p:txBody>
      </p:sp>
      <p:sp>
        <p:nvSpPr>
          <p:cNvPr id="4" name="Foliennummernplatzhalter 3"/>
          <p:cNvSpPr>
            <a:spLocks noGrp="1"/>
          </p:cNvSpPr>
          <p:nvPr>
            <p:ph type="sldNum" sz="quarter" idx="5"/>
          </p:nvPr>
        </p:nvSpPr>
        <p:spPr/>
        <p:txBody>
          <a:bodyPr/>
          <a:lstStyle/>
          <a:p>
            <a:pPr rtl="0"/>
            <a:fld id="{D5939589-3E79-4C82-AA4A-FE78234FAA59}" type="slidenum">
              <a:rPr lang="de-DE" smtClean="0"/>
              <a:t>5</a:t>
            </a:fld>
            <a:endParaRPr lang="de-DE"/>
          </a:p>
        </p:txBody>
      </p:sp>
    </p:spTree>
    <p:extLst>
      <p:ext uri="{BB962C8B-B14F-4D97-AF65-F5344CB8AC3E}">
        <p14:creationId xmlns:p14="http://schemas.microsoft.com/office/powerpoint/2010/main" val="242481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muss die </a:t>
            </a:r>
            <a:r>
              <a:rPr lang="de-DE" dirty="0" err="1"/>
              <a:t>csv</a:t>
            </a:r>
            <a:r>
              <a:rPr lang="de-DE" dirty="0"/>
              <a:t> Datei mit Editor aussehen.</a:t>
            </a:r>
          </a:p>
        </p:txBody>
      </p:sp>
      <p:sp>
        <p:nvSpPr>
          <p:cNvPr id="4" name="Foliennummernplatzhalter 3"/>
          <p:cNvSpPr>
            <a:spLocks noGrp="1"/>
          </p:cNvSpPr>
          <p:nvPr>
            <p:ph type="sldNum" sz="quarter" idx="5"/>
          </p:nvPr>
        </p:nvSpPr>
        <p:spPr/>
        <p:txBody>
          <a:bodyPr/>
          <a:lstStyle/>
          <a:p>
            <a:pPr rtl="0"/>
            <a:fld id="{D5939589-3E79-4C82-AA4A-FE78234FAA59}" type="slidenum">
              <a:rPr lang="de-DE" smtClean="0"/>
              <a:t>6</a:t>
            </a:fld>
            <a:endParaRPr lang="de-DE"/>
          </a:p>
        </p:txBody>
      </p:sp>
    </p:spTree>
    <p:extLst>
      <p:ext uri="{BB962C8B-B14F-4D97-AF65-F5344CB8AC3E}">
        <p14:creationId xmlns:p14="http://schemas.microsoft.com/office/powerpoint/2010/main" val="70169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7</a:t>
            </a:fld>
            <a:endParaRPr lang="de-DE"/>
          </a:p>
        </p:txBody>
      </p:sp>
    </p:spTree>
    <p:extLst>
      <p:ext uri="{BB962C8B-B14F-4D97-AF65-F5344CB8AC3E}">
        <p14:creationId xmlns:p14="http://schemas.microsoft.com/office/powerpoint/2010/main" val="8040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8</a:t>
            </a:fld>
            <a:endParaRPr lang="de-DE"/>
          </a:p>
        </p:txBody>
      </p:sp>
    </p:spTree>
    <p:extLst>
      <p:ext uri="{BB962C8B-B14F-4D97-AF65-F5344CB8AC3E}">
        <p14:creationId xmlns:p14="http://schemas.microsoft.com/office/powerpoint/2010/main" val="16512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9</a:t>
            </a:fld>
            <a:endParaRPr lang="de-DE"/>
          </a:p>
        </p:txBody>
      </p:sp>
    </p:spTree>
    <p:extLst>
      <p:ext uri="{BB962C8B-B14F-4D97-AF65-F5344CB8AC3E}">
        <p14:creationId xmlns:p14="http://schemas.microsoft.com/office/powerpoint/2010/main" val="317097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5923F103-BC34-4FE4-A40E-EDDEECFDA5D0}" type="datetimeFigureOut">
              <a:rPr lang="en-US" smtClean="0"/>
              <a:pPr/>
              <a:t>3/22/2023</a:t>
            </a:fld>
            <a:endParaRPr lang="en-US" dirty="0"/>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6379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de-DE"/>
              <a:t>Mastertitelformat bearbeiten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9C9CA7B-DFD4-44B5-8C60-D14B8CD1FB59}" type="datetimeFigureOut">
              <a:rPr lang="en-US" smtClean="0"/>
              <a:t>3/22/2023</a:t>
            </a:fld>
            <a:endParaRPr lang="en-US" dirty="0"/>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pPr rtl="0"/>
            <a:fld id="{D8DA9DAA-006C-4F4B-980E-E3DF019B24E2}" type="slidenum">
              <a:rPr lang="de-DE" noProof="0" smtClean="0"/>
              <a:t>‹Nr.›</a:t>
            </a:fld>
            <a:endParaRPr lang="de-DE" noProof="0"/>
          </a:p>
        </p:txBody>
      </p:sp>
    </p:spTree>
    <p:extLst>
      <p:ext uri="{BB962C8B-B14F-4D97-AF65-F5344CB8AC3E}">
        <p14:creationId xmlns:p14="http://schemas.microsoft.com/office/powerpoint/2010/main" val="171603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de-DE"/>
              <a:t>Mastertitelformat bearbeiten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pPr rtl="0"/>
            <a:r>
              <a:rPr lang="de-DE" noProof="0"/>
              <a:t>3.9.20XX</a:t>
            </a:r>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pPr rtl="0"/>
            <a:r>
              <a:rPr lang="de-DE" noProof="0"/>
              <a:t>Präsentationstitel</a:t>
            </a:r>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pPr rtl="0"/>
            <a:fld id="{D8DA9DAA-006C-4F4B-980E-E3DF019B24E2}" type="slidenum">
              <a:rPr lang="de-DE" noProof="0" smtClean="0"/>
              <a:t>‹Nr.›</a:t>
            </a:fld>
            <a:endParaRPr lang="de-DE" noProof="0"/>
          </a:p>
        </p:txBody>
      </p:sp>
    </p:spTree>
    <p:extLst>
      <p:ext uri="{BB962C8B-B14F-4D97-AF65-F5344CB8AC3E}">
        <p14:creationId xmlns:p14="http://schemas.microsoft.com/office/powerpoint/2010/main" val="33625712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3BDB8791-F1B0-41E7-B7FD-A781E65C4266}" type="datetimeFigureOut">
              <a:rPr lang="en-US" smtClean="0"/>
              <a:t>3/22/2023</a:t>
            </a:fld>
            <a:endParaRPr lang="en-US" dirty="0"/>
          </a:p>
        </p:txBody>
      </p:sp>
      <p:sp>
        <p:nvSpPr>
          <p:cNvPr id="6" name="Footer Placeholder 5"/>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7" name="Slide Number Placeholder 6"/>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smtClean="0"/>
              <a:pPr/>
              <a:t>‹Nr.›</a:t>
            </a:fld>
            <a:endParaRPr lang="en-US" dirty="0"/>
          </a:p>
        </p:txBody>
      </p:sp>
      <p:sp>
        <p:nvSpPr>
          <p:cNvPr id="9" name="Grafik 15">
            <a:extLst>
              <a:ext uri="{FF2B5EF4-FFF2-40B4-BE49-F238E27FC236}">
                <a16:creationId xmlns:a16="http://schemas.microsoft.com/office/drawing/2014/main" id="{440E80D2-9977-B33C-8B94-821C261B405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de-DE" noProof="0"/>
          </a:p>
        </p:txBody>
      </p:sp>
      <p:sp>
        <p:nvSpPr>
          <p:cNvPr id="10" name="Grafik 16">
            <a:extLst>
              <a:ext uri="{FF2B5EF4-FFF2-40B4-BE49-F238E27FC236}">
                <a16:creationId xmlns:a16="http://schemas.microsoft.com/office/drawing/2014/main" id="{CE03E696-971B-A2EF-8CF3-8CE754CDB786}"/>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de-DE" noProof="0"/>
          </a:p>
        </p:txBody>
      </p:sp>
      <p:sp>
        <p:nvSpPr>
          <p:cNvPr id="11" name="Grafik 14">
            <a:extLst>
              <a:ext uri="{FF2B5EF4-FFF2-40B4-BE49-F238E27FC236}">
                <a16:creationId xmlns:a16="http://schemas.microsoft.com/office/drawing/2014/main" id="{F2C7D0C3-72B8-39E2-E749-385487A87835}"/>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de-DE" noProof="0"/>
          </a:p>
        </p:txBody>
      </p:sp>
    </p:spTree>
    <p:extLst>
      <p:ext uri="{BB962C8B-B14F-4D97-AF65-F5344CB8AC3E}">
        <p14:creationId xmlns:p14="http://schemas.microsoft.com/office/powerpoint/2010/main" val="285827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9334626" y="6041362"/>
            <a:ext cx="1343706" cy="365125"/>
          </a:xfrm>
          <a:prstGeom prst="rect">
            <a:avLst/>
          </a:prstGeom>
        </p:spPr>
        <p:txBody>
          <a:bodyPr/>
          <a:lstStyle/>
          <a:p>
            <a:fld id="{5FDD63B2-E120-4ED8-B27B-C685F510A5FE}" type="datetimeFigureOut">
              <a:rPr lang="en-US" smtClean="0"/>
              <a:t>3/22/2023</a:t>
            </a:fld>
            <a:endParaRPr lang="en-US" dirty="0"/>
          </a:p>
        </p:txBody>
      </p:sp>
      <p:sp>
        <p:nvSpPr>
          <p:cNvPr id="8" name="Footer Placeholder 7"/>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9" name="Slide Number Placeholder 8"/>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smtClean="0"/>
              <a:pPr/>
              <a:t>‹Nr.›</a:t>
            </a:fld>
            <a:endParaRPr lang="en-US" dirty="0"/>
          </a:p>
        </p:txBody>
      </p:sp>
      <p:sp>
        <p:nvSpPr>
          <p:cNvPr id="11" name="Grafik 15">
            <a:extLst>
              <a:ext uri="{FF2B5EF4-FFF2-40B4-BE49-F238E27FC236}">
                <a16:creationId xmlns:a16="http://schemas.microsoft.com/office/drawing/2014/main" id="{B15C309E-D786-E233-4BB7-4F8E7B17F3D3}"/>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de-DE" noProof="0"/>
          </a:p>
        </p:txBody>
      </p:sp>
      <p:sp>
        <p:nvSpPr>
          <p:cNvPr id="12" name="Grafik 16">
            <a:extLst>
              <a:ext uri="{FF2B5EF4-FFF2-40B4-BE49-F238E27FC236}">
                <a16:creationId xmlns:a16="http://schemas.microsoft.com/office/drawing/2014/main" id="{BCF33F3B-8633-AC17-838B-2F0A3B8A379F}"/>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de-DE" noProof="0"/>
          </a:p>
        </p:txBody>
      </p:sp>
      <p:sp>
        <p:nvSpPr>
          <p:cNvPr id="13" name="Grafik 14">
            <a:extLst>
              <a:ext uri="{FF2B5EF4-FFF2-40B4-BE49-F238E27FC236}">
                <a16:creationId xmlns:a16="http://schemas.microsoft.com/office/drawing/2014/main" id="{FD84B45F-50B5-29E0-E30C-3C9FCF0E7243}"/>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de-DE" noProof="0"/>
          </a:p>
        </p:txBody>
      </p:sp>
    </p:spTree>
    <p:extLst>
      <p:ext uri="{BB962C8B-B14F-4D97-AF65-F5344CB8AC3E}">
        <p14:creationId xmlns:p14="http://schemas.microsoft.com/office/powerpoint/2010/main" val="3362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E62FC6D8-DD87-4B93-8491-43C84EE63FE2}"/>
              </a:ext>
            </a:extLst>
          </p:cNvPr>
          <p:cNvSpPr>
            <a:spLocks noGrp="1"/>
          </p:cNvSpPr>
          <p:nvPr>
            <p:ph type="pic" sz="quarter" idx="13"/>
          </p:nvPr>
        </p:nvSpPr>
        <p:spPr>
          <a:xfrm>
            <a:off x="10009223" y="4501054"/>
            <a:ext cx="1709702" cy="143143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de-DE" noProof="0" dirty="0"/>
              <a:t>Bild durch Klicken auf Symbol hinzufügen</a:t>
            </a:r>
          </a:p>
        </p:txBody>
      </p:sp>
      <p:sp>
        <p:nvSpPr>
          <p:cNvPr id="2" name="Titel 1">
            <a:extLst>
              <a:ext uri="{FF2B5EF4-FFF2-40B4-BE49-F238E27FC236}">
                <a16:creationId xmlns:a16="http://schemas.microsoft.com/office/drawing/2014/main" id="{9696CF8C-1EA0-4E47-AC60-CAC3B80A3C5D}"/>
              </a:ext>
            </a:extLst>
          </p:cNvPr>
          <p:cNvSpPr>
            <a:spLocks noGrp="1"/>
          </p:cNvSpPr>
          <p:nvPr>
            <p:ph type="title" hasCustomPrompt="1"/>
          </p:nvPr>
        </p:nvSpPr>
        <p:spPr>
          <a:xfrm>
            <a:off x="804672" y="1335024"/>
            <a:ext cx="6190488" cy="1179576"/>
          </a:xfrm>
        </p:spPr>
        <p:txBody>
          <a:bodyPr lIns="91440" tIns="45720" rIns="91440" bIns="45720" rtlCol="0" anchor="b"/>
          <a:lstStyle>
            <a:lvl1pPr>
              <a:defRPr sz="54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628CABF8-19D8-4F3C-994F-4D35EC7A2C3E}"/>
              </a:ext>
            </a:extLst>
          </p:cNvPr>
          <p:cNvSpPr>
            <a:spLocks noGrp="1"/>
          </p:cNvSpPr>
          <p:nvPr>
            <p:ph idx="1" hasCustomPrompt="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p:txBody>
      </p:sp>
      <p:sp>
        <p:nvSpPr>
          <p:cNvPr id="4" name="Datumsplatzhalter 3">
            <a:extLst>
              <a:ext uri="{FF2B5EF4-FFF2-40B4-BE49-F238E27FC236}">
                <a16:creationId xmlns:a16="http://schemas.microsoft.com/office/drawing/2014/main" id="{D097BB2D-4E2C-4490-A2A3-4B68BCC5D2F9}"/>
              </a:ext>
            </a:extLst>
          </p:cNvPr>
          <p:cNvSpPr>
            <a:spLocks noGrp="1"/>
          </p:cNvSpPr>
          <p:nvPr>
            <p:ph type="dt" sz="half" idx="10"/>
          </p:nvPr>
        </p:nvSpPr>
        <p:spPr>
          <a:xfrm>
            <a:off x="9334626" y="6041362"/>
            <a:ext cx="1343706" cy="365125"/>
          </a:xfrm>
          <a:prstGeom prst="rect">
            <a:avLst/>
          </a:prstGeom>
        </p:spPr>
        <p:txBody>
          <a:bodyPr rtlCol="0"/>
          <a:lstStyle>
            <a:lvl1pPr>
              <a:defRPr>
                <a:solidFill>
                  <a:schemeClr val="accent2"/>
                </a:solidFill>
              </a:defRPr>
            </a:lvl1pPr>
          </a:lstStyle>
          <a:p>
            <a:pPr rtl="0"/>
            <a:r>
              <a:rPr lang="de-DE" noProof="0"/>
              <a:t>3.9.20XX</a:t>
            </a:r>
          </a:p>
        </p:txBody>
      </p:sp>
      <p:sp>
        <p:nvSpPr>
          <p:cNvPr id="5" name="Fußzeilenplatzhalt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a:prstGeom prst="rect">
            <a:avLst/>
          </a:prstGeom>
        </p:spPr>
        <p:txBody>
          <a:bodyPr rtlCol="0"/>
          <a:lstStyle>
            <a:lvl1pPr>
              <a:defRPr baseline="0">
                <a:solidFill>
                  <a:schemeClr val="accent2"/>
                </a:solidFill>
              </a:defRPr>
            </a:lvl1pPr>
          </a:lstStyle>
          <a:p>
            <a:pPr rtl="0"/>
            <a:r>
              <a:rPr lang="de-DE" noProof="0" dirty="0"/>
              <a:t>Präsentationstitel</a:t>
            </a:r>
          </a:p>
        </p:txBody>
      </p:sp>
      <p:sp>
        <p:nvSpPr>
          <p:cNvPr id="6" name="Foliennummernplatzhalter 5">
            <a:extLst>
              <a:ext uri="{FF2B5EF4-FFF2-40B4-BE49-F238E27FC236}">
                <a16:creationId xmlns:a16="http://schemas.microsoft.com/office/drawing/2014/main" id="{5266FD4D-815A-431C-ADEF-DE6F236F617F}"/>
              </a:ext>
            </a:extLst>
          </p:cNvPr>
          <p:cNvSpPr>
            <a:spLocks noGrp="1"/>
          </p:cNvSpPr>
          <p:nvPr>
            <p:ph type="sldNum" sz="quarter" idx="12"/>
          </p:nvPr>
        </p:nvSpPr>
        <p:spPr>
          <a:xfrm>
            <a:off x="10678331" y="5915888"/>
            <a:ext cx="1062155" cy="490599"/>
          </a:xfrm>
          <a:prstGeom prst="rect">
            <a:avLst/>
          </a:prstGeom>
        </p:spPr>
        <p:txBody>
          <a:bodyPr rtlCol="0"/>
          <a:lstStyle>
            <a:lvl1pPr>
              <a:defRPr>
                <a:solidFill>
                  <a:schemeClr val="accent2"/>
                </a:solidFill>
              </a:defRPr>
            </a:lvl1pPr>
          </a:lstStyle>
          <a:p>
            <a:pPr rtl="0"/>
            <a:fld id="{D8DA9DAA-006C-4F4B-980E-E3DF019B24E2}" type="slidenum">
              <a:rPr lang="de-DE" noProof="0" smtClean="0"/>
              <a:pPr rtl="0"/>
              <a:t>‹Nr.›</a:t>
            </a:fld>
            <a:endParaRPr lang="de-DE" noProof="0"/>
          </a:p>
        </p:txBody>
      </p:sp>
      <p:cxnSp>
        <p:nvCxnSpPr>
          <p:cNvPr id="9" name="Gerader Verbinde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fik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de-DE" noProof="0"/>
          </a:p>
        </p:txBody>
      </p:sp>
      <p:sp>
        <p:nvSpPr>
          <p:cNvPr id="19" name="Grafik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de-DE" noProof="0"/>
          </a:p>
        </p:txBody>
      </p:sp>
    </p:spTree>
    <p:extLst>
      <p:ext uri="{BB962C8B-B14F-4D97-AF65-F5344CB8AC3E}">
        <p14:creationId xmlns:p14="http://schemas.microsoft.com/office/powerpoint/2010/main" val="291326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5000"/>
              </a:schemeClr>
            </a:gs>
            <a:gs pos="100000">
              <a:schemeClr val="accent3">
                <a:lumMod val="89000"/>
              </a:schemeClr>
            </a:gs>
            <a:gs pos="77000">
              <a:schemeClr val="accent3">
                <a:lumMod val="75000"/>
              </a:schemeClr>
            </a:gs>
            <a:gs pos="97000">
              <a:schemeClr val="accent3">
                <a:lumMod val="70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2714" y="0"/>
            <a:ext cx="6373120" cy="823584"/>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de-DE" dirty="0"/>
              <a:t>Schulung </a:t>
            </a:r>
            <a:r>
              <a:rPr lang="de-DE" dirty="0" err="1"/>
              <a:t>BürgerBusApp</a:t>
            </a:r>
            <a:endParaRPr lang="en-US" dirty="0"/>
          </a:p>
        </p:txBody>
      </p:sp>
      <p:sp>
        <p:nvSpPr>
          <p:cNvPr id="3" name="Text Placeholder 2"/>
          <p:cNvSpPr>
            <a:spLocks noGrp="1"/>
          </p:cNvSpPr>
          <p:nvPr>
            <p:ph type="body" idx="1"/>
          </p:nvPr>
        </p:nvSpPr>
        <p:spPr>
          <a:xfrm>
            <a:off x="121920" y="1097280"/>
            <a:ext cx="11877040" cy="554736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a:extLst>
              <a:ext uri="{FF2B5EF4-FFF2-40B4-BE49-F238E27FC236}">
                <a16:creationId xmlns:a16="http://schemas.microsoft.com/office/drawing/2014/main" id="{E6453098-7596-1EB6-647F-E122CBA619D3}"/>
              </a:ext>
            </a:extLst>
          </p:cNvPr>
          <p:cNvSpPr>
            <a:spLocks noGrp="1"/>
          </p:cNvSpPr>
          <p:nvPr>
            <p:ph type="sldNum" sz="quarter" idx="4"/>
          </p:nvPr>
        </p:nvSpPr>
        <p:spPr>
          <a:xfrm>
            <a:off x="9170276" y="627951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F31D2-D98B-4380-87DF-06D0679EFB6A}" type="slidenum">
              <a:rPr lang="de-DE" smtClean="0"/>
              <a:t>‹Nr.›</a:t>
            </a:fld>
            <a:endParaRPr lang="de-DE" dirty="0"/>
          </a:p>
        </p:txBody>
      </p:sp>
      <p:pic>
        <p:nvPicPr>
          <p:cNvPr id="5" name="Grafik 4" descr="Ein Bild, das Text, ClipArt enthält.&#10;&#10;Automatisch generierte Beschreibung">
            <a:extLst>
              <a:ext uri="{FF2B5EF4-FFF2-40B4-BE49-F238E27FC236}">
                <a16:creationId xmlns:a16="http://schemas.microsoft.com/office/drawing/2014/main" id="{97E78C7F-32AB-D222-308E-36E4D1FF0A5F}"/>
              </a:ext>
            </a:extLst>
          </p:cNvPr>
          <p:cNvPicPr>
            <a:picLocks noChangeAspect="1"/>
          </p:cNvPicPr>
          <p:nvPr userDrawn="1"/>
        </p:nvPicPr>
        <p:blipFill>
          <a:blip r:embed="rId8"/>
          <a:stretch>
            <a:fillRect/>
          </a:stretch>
        </p:blipFill>
        <p:spPr>
          <a:xfrm>
            <a:off x="10312291" y="0"/>
            <a:ext cx="1879709" cy="670798"/>
          </a:xfrm>
          <a:prstGeom prst="rect">
            <a:avLst/>
          </a:prstGeom>
        </p:spPr>
      </p:pic>
    </p:spTree>
    <p:extLst>
      <p:ext uri="{BB962C8B-B14F-4D97-AF65-F5344CB8AC3E}">
        <p14:creationId xmlns:p14="http://schemas.microsoft.com/office/powerpoint/2010/main" val="2446701517"/>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72" r:id="rId6"/>
  </p:sldLayoutIdLst>
  <p:hf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0.jp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2.jp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5.jp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7.jp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www.app-fks.de/" TargetMode="Externa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9.jp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0.jp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41.jpg"/><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2.jp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578081" y="163005"/>
            <a:ext cx="8169443" cy="553452"/>
          </a:xfrm>
        </p:spPr>
        <p:txBody>
          <a:bodyPr vert="horz" lIns="91440" tIns="45720" rIns="91440" bIns="45720" rtlCol="0" anchor="b">
            <a:normAutofit fontScale="90000"/>
          </a:bodyPr>
          <a:lstStyle/>
          <a:p>
            <a:r>
              <a:rPr lang="en-US" sz="4000" dirty="0" err="1"/>
              <a:t>Beschreibung</a:t>
            </a:r>
            <a:r>
              <a:rPr lang="en-US" sz="4000" dirty="0"/>
              <a:t> der CSV </a:t>
            </a:r>
            <a:r>
              <a:rPr lang="en-US" sz="4000" dirty="0" err="1"/>
              <a:t>Dateien</a:t>
            </a:r>
            <a:endParaRPr lang="en-US" sz="4000" dirty="0"/>
          </a:p>
        </p:txBody>
      </p:sp>
      <p:sp>
        <p:nvSpPr>
          <p:cNvPr id="4" name="Inhaltsplatzhalter 3">
            <a:extLst>
              <a:ext uri="{FF2B5EF4-FFF2-40B4-BE49-F238E27FC236}">
                <a16:creationId xmlns:a16="http://schemas.microsoft.com/office/drawing/2014/main" id="{B0881FA9-F3B0-4912-B0E1-352094195C30}"/>
              </a:ext>
            </a:extLst>
          </p:cNvPr>
          <p:cNvSpPr>
            <a:spLocks noGrp="1"/>
          </p:cNvSpPr>
          <p:nvPr>
            <p:ph idx="1"/>
          </p:nvPr>
        </p:nvSpPr>
        <p:spPr>
          <a:xfrm>
            <a:off x="686365" y="1257300"/>
            <a:ext cx="7579329" cy="4343400"/>
          </a:xfrm>
        </p:spPr>
        <p:txBody>
          <a:bodyPr vert="horz" lIns="91440" tIns="45720" rIns="91440" bIns="45720" rtlCol="0" anchor="ctr">
            <a:normAutofit lnSpcReduction="10000"/>
          </a:bodyPr>
          <a:lstStyle/>
          <a:p>
            <a:pPr marL="342900" indent="-342900">
              <a:buFont typeface="Wingdings" panose="05000000000000000000" pitchFamily="2" charset="2"/>
              <a:buChar char="Ø"/>
            </a:pPr>
            <a:endParaRPr lang="en-US" sz="3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3200" b="1" dirty="0">
                <a:latin typeface="Arial" panose="020B0604020202020204" pitchFamily="34" charset="0"/>
                <a:cs typeface="Arial" panose="020B0604020202020204" pitchFamily="34" charset="0"/>
              </a:rPr>
              <a:t>Was </a:t>
            </a:r>
            <a:r>
              <a:rPr lang="en-US" sz="3200" b="1" dirty="0" err="1">
                <a:latin typeface="Arial" panose="020B0604020202020204" pitchFamily="34" charset="0"/>
                <a:cs typeface="Arial" panose="020B0604020202020204" pitchFamily="34" charset="0"/>
              </a:rPr>
              <a:t>sind</a:t>
            </a:r>
            <a:r>
              <a:rPr lang="en-US" sz="3200" b="1" dirty="0">
                <a:latin typeface="Arial" panose="020B0604020202020204" pitchFamily="34" charset="0"/>
                <a:cs typeface="Arial" panose="020B0604020202020204" pitchFamily="34" charset="0"/>
              </a:rPr>
              <a:t> csv </a:t>
            </a:r>
            <a:r>
              <a:rPr lang="en-US" sz="3200" b="1" dirty="0" err="1">
                <a:latin typeface="Arial" panose="020B0604020202020204" pitchFamily="34" charset="0"/>
                <a:cs typeface="Arial" panose="020B0604020202020204" pitchFamily="34" charset="0"/>
              </a:rPr>
              <a:t>Dateien</a:t>
            </a:r>
            <a:r>
              <a:rPr lang="en-US" sz="3200" b="1"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en-US" sz="3200" b="1" dirty="0">
                <a:latin typeface="Arial" panose="020B0604020202020204" pitchFamily="34" charset="0"/>
                <a:cs typeface="Arial" panose="020B0604020202020204" pitchFamily="34" charset="0"/>
              </a:rPr>
              <a:t>comma </a:t>
            </a:r>
            <a:r>
              <a:rPr lang="en-US" sz="3200" b="1" dirty="0" err="1">
                <a:latin typeface="Arial" panose="020B0604020202020204" pitchFamily="34" charset="0"/>
                <a:cs typeface="Arial" panose="020B0604020202020204" pitchFamily="34" charset="0"/>
              </a:rPr>
              <a:t>reparated</a:t>
            </a:r>
            <a:r>
              <a:rPr lang="en-US" sz="3200" b="1" dirty="0">
                <a:latin typeface="Arial" panose="020B0604020202020204" pitchFamily="34" charset="0"/>
                <a:cs typeface="Arial" panose="020B0604020202020204" pitchFamily="34" charset="0"/>
              </a:rPr>
              <a:t> values</a:t>
            </a:r>
          </a:p>
          <a:p>
            <a:pPr marL="342900" indent="-342900">
              <a:buFont typeface="Wingdings" panose="05000000000000000000" pitchFamily="2" charset="2"/>
              <a:buChar char="Ø"/>
            </a:pPr>
            <a:r>
              <a:rPr lang="en-US" sz="3200" b="1" dirty="0" err="1">
                <a:latin typeface="Arial" panose="020B0604020202020204" pitchFamily="34" charset="0"/>
                <a:cs typeface="Arial" panose="020B0604020202020204" pitchFamily="34" charset="0"/>
              </a:rPr>
              <a:t>Komma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getrennte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Werte</a:t>
            </a:r>
            <a:endParaRPr lang="en-US" sz="3200" b="1" dirty="0">
              <a:latin typeface="Arial" panose="020B0604020202020204" pitchFamily="34" charset="0"/>
              <a:cs typeface="Arial" panose="020B0604020202020204" pitchFamily="34" charset="0"/>
            </a:endParaRPr>
          </a:p>
          <a:p>
            <a:pPr algn="ctr"/>
            <a:r>
              <a:rPr lang="en-US" sz="3200" b="1" dirty="0">
                <a:solidFill>
                  <a:srgbClr val="FF0000"/>
                </a:solidFill>
                <a:latin typeface="Arial" panose="020B0604020202020204" pitchFamily="34" charset="0"/>
                <a:cs typeface="Arial" panose="020B0604020202020204" pitchFamily="34" charset="0"/>
              </a:rPr>
              <a:t>Achtung! Bei den csv </a:t>
            </a:r>
            <a:r>
              <a:rPr lang="en-US" sz="3200" b="1" dirty="0" err="1">
                <a:solidFill>
                  <a:srgbClr val="FF0000"/>
                </a:solidFill>
                <a:latin typeface="Arial" panose="020B0604020202020204" pitchFamily="34" charset="0"/>
                <a:cs typeface="Arial" panose="020B0604020202020204" pitchFamily="34" charset="0"/>
              </a:rPr>
              <a:t>Dateien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erfolgt</a:t>
            </a:r>
            <a:r>
              <a:rPr lang="en-US" sz="3200" b="1" dirty="0">
                <a:solidFill>
                  <a:srgbClr val="FF0000"/>
                </a:solidFill>
                <a:latin typeface="Arial" panose="020B0604020202020204" pitchFamily="34" charset="0"/>
                <a:cs typeface="Arial" panose="020B0604020202020204" pitchFamily="34" charset="0"/>
              </a:rPr>
              <a:t> die </a:t>
            </a:r>
            <a:r>
              <a:rPr lang="en-US" sz="3200" b="1" dirty="0" err="1">
                <a:solidFill>
                  <a:srgbClr val="FF0000"/>
                </a:solidFill>
                <a:latin typeface="Arial" panose="020B0604020202020204" pitchFamily="34" charset="0"/>
                <a:cs typeface="Arial" panose="020B0604020202020204" pitchFamily="34" charset="0"/>
              </a:rPr>
              <a:t>Trennung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nicht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durch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Komma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sondern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durch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Semikolon</a:t>
            </a:r>
            <a:endParaRPr lang="en-US" sz="3200" b="1" dirty="0">
              <a:solidFill>
                <a:srgbClr val="FF0000"/>
              </a:solidFill>
              <a:latin typeface="Arial" panose="020B0604020202020204" pitchFamily="34" charset="0"/>
              <a:cs typeface="Arial" panose="020B0604020202020204" pitchFamily="34" charset="0"/>
            </a:endParaRP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Tree>
    <p:extLst>
      <p:ext uri="{BB962C8B-B14F-4D97-AF65-F5344CB8AC3E}">
        <p14:creationId xmlns:p14="http://schemas.microsoft.com/office/powerpoint/2010/main" val="3702889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p:cNvGrpSpPr/>
          <p:nvPr/>
        </p:nvGrpSpPr>
        <p:grpSpPr>
          <a:xfrm>
            <a:off x="11150474" y="5560088"/>
            <a:ext cx="858625" cy="1181734"/>
            <a:chOff x="0" y="0"/>
            <a:chExt cx="1717248" cy="2363465"/>
          </a:xfrm>
        </p:grpSpPr>
        <p:pic>
          <p:nvPicPr>
            <p:cNvPr id="119" name="haltestelle-verkehrsschild-vz-224-21726-UKfVv-1504265701.jpeg" descr="haltestelle-verkehrsschild-vz-224-21726-UKfVv-1504265701.jpeg"/>
            <p:cNvPicPr>
              <a:picLocks noChangeAspect="1"/>
            </p:cNvPicPr>
            <p:nvPr/>
          </p:nvPicPr>
          <p:blipFill>
            <a:blip r:embed="rId2"/>
            <a:stretch>
              <a:fillRect/>
            </a:stretch>
          </p:blipFill>
          <p:spPr>
            <a:xfrm>
              <a:off x="0" y="0"/>
              <a:ext cx="1717248" cy="1717248"/>
            </a:xfrm>
            <a:prstGeom prst="rect">
              <a:avLst/>
            </a:prstGeom>
            <a:ln w="12700" cap="flat">
              <a:noFill/>
              <a:miter lim="400000"/>
            </a:ln>
            <a:effectLst/>
          </p:spPr>
        </p:pic>
        <p:sp>
          <p:nvSpPr>
            <p:cNvPr id="120" name="Bahnhof"/>
            <p:cNvSpPr txBox="1"/>
            <p:nvPr/>
          </p:nvSpPr>
          <p:spPr>
            <a:xfrm>
              <a:off x="39284" y="1983873"/>
              <a:ext cx="1038745" cy="379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r>
                <a:rPr sz="900"/>
                <a:t>Bahnhof</a:t>
              </a:r>
            </a:p>
          </p:txBody>
        </p:sp>
      </p:grpSp>
      <p:sp>
        <p:nvSpPr>
          <p:cNvPr id="122" name="Rectangle"/>
          <p:cNvSpPr/>
          <p:nvPr/>
        </p:nvSpPr>
        <p:spPr>
          <a:xfrm>
            <a:off x="-147" y="3513186"/>
            <a:ext cx="7593018" cy="2016959"/>
          </a:xfrm>
          <a:prstGeom prst="rect">
            <a:avLst/>
          </a:prstGeom>
          <a:blipFill>
            <a:blip r:embed="rId3"/>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3" name="Circle"/>
          <p:cNvSpPr/>
          <p:nvPr/>
        </p:nvSpPr>
        <p:spPr>
          <a:xfrm>
            <a:off x="7325704" y="2410770"/>
            <a:ext cx="4221791" cy="4221791"/>
          </a:xfrm>
          <a:prstGeom prst="ellipse">
            <a:avLst/>
          </a:prstGeom>
          <a:blipFill>
            <a:blip r:embed="rId3"/>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4" name="Line"/>
          <p:cNvSpPr/>
          <p:nvPr/>
        </p:nvSpPr>
        <p:spPr>
          <a:xfrm>
            <a:off x="155108" y="4521665"/>
            <a:ext cx="7282509" cy="1"/>
          </a:xfrm>
          <a:prstGeom prst="line">
            <a:avLst/>
          </a:prstGeom>
          <a:ln w="114300">
            <a:solidFill>
              <a:srgbClr val="FFFFFF"/>
            </a:solidFill>
            <a:custDash>
              <a:ds d="600000" sp="600000"/>
            </a:custDash>
            <a:miter lim="400000"/>
          </a:ln>
        </p:spPr>
        <p:txBody>
          <a:bodyPr lIns="25400" tIns="25400" rIns="25400" bIns="25400" anchor="ctr"/>
          <a:lstStyle/>
          <a:p>
            <a:endParaRPr sz="900"/>
          </a:p>
        </p:txBody>
      </p:sp>
      <p:sp>
        <p:nvSpPr>
          <p:cNvPr id="125" name="Circle"/>
          <p:cNvSpPr/>
          <p:nvPr/>
        </p:nvSpPr>
        <p:spPr>
          <a:xfrm>
            <a:off x="8765677" y="3850743"/>
            <a:ext cx="1341846" cy="1341846"/>
          </a:xfrm>
          <a:prstGeom prst="ellipse">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6" name="Circle"/>
          <p:cNvSpPr/>
          <p:nvPr/>
        </p:nvSpPr>
        <p:spPr>
          <a:xfrm>
            <a:off x="7994426" y="3079492"/>
            <a:ext cx="2884348" cy="2884348"/>
          </a:xfrm>
          <a:prstGeom prst="ellipse">
            <a:avLst/>
          </a:prstGeom>
          <a:ln w="114300">
            <a:solidFill>
              <a:srgbClr val="FFFFFF"/>
            </a:solidFill>
            <a:custDash>
              <a:ds d="600000" sp="600000"/>
            </a:custDash>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127" name="4565023.png" descr="4565023.png"/>
          <p:cNvPicPr>
            <a:picLocks noChangeAspect="1"/>
          </p:cNvPicPr>
          <p:nvPr/>
        </p:nvPicPr>
        <p:blipFill>
          <a:blip r:embed="rId4"/>
          <a:stretch>
            <a:fillRect/>
          </a:stretch>
        </p:blipFill>
        <p:spPr>
          <a:xfrm>
            <a:off x="16782" y="4521665"/>
            <a:ext cx="1255445" cy="1255446"/>
          </a:xfrm>
          <a:prstGeom prst="rect">
            <a:avLst/>
          </a:prstGeom>
          <a:ln w="12700">
            <a:miter lim="400000"/>
          </a:ln>
        </p:spPr>
      </p:pic>
      <p:grpSp>
        <p:nvGrpSpPr>
          <p:cNvPr id="130" name="Group"/>
          <p:cNvGrpSpPr/>
          <p:nvPr/>
        </p:nvGrpSpPr>
        <p:grpSpPr>
          <a:xfrm>
            <a:off x="1658911" y="2311400"/>
            <a:ext cx="1064313" cy="1083738"/>
            <a:chOff x="0" y="280224"/>
            <a:chExt cx="2128623" cy="2167474"/>
          </a:xfrm>
        </p:grpSpPr>
        <p:pic>
          <p:nvPicPr>
            <p:cNvPr id="128" name="haltestelle-verkehrsschild-vz-224-21726-UKfVv-1504265701.jpeg" descr="haltestelle-verkehrsschild-vz-224-21726-UKfVv-1504265701.jpeg"/>
            <p:cNvPicPr>
              <a:picLocks noChangeAspect="1"/>
            </p:cNvPicPr>
            <p:nvPr/>
          </p:nvPicPr>
          <p:blipFill>
            <a:blip r:embed="rId2"/>
            <a:stretch>
              <a:fillRect/>
            </a:stretch>
          </p:blipFill>
          <p:spPr>
            <a:xfrm>
              <a:off x="0" y="730450"/>
              <a:ext cx="1717248" cy="1717249"/>
            </a:xfrm>
            <a:prstGeom prst="rect">
              <a:avLst/>
            </a:prstGeom>
            <a:ln w="12700" cap="flat">
              <a:noFill/>
              <a:miter lim="400000"/>
            </a:ln>
            <a:effectLst/>
          </p:spPr>
        </p:pic>
        <p:sp>
          <p:nvSpPr>
            <p:cNvPr id="129" name="Allee R"/>
            <p:cNvSpPr/>
            <p:nvPr/>
          </p:nvSpPr>
          <p:spPr>
            <a:xfrm>
              <a:off x="858623" y="2802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r>
                <a:rPr sz="900"/>
                <a:t>Allee R</a:t>
              </a:r>
            </a:p>
          </p:txBody>
        </p:sp>
      </p:grpSp>
      <p:grpSp>
        <p:nvGrpSpPr>
          <p:cNvPr id="133" name="Group"/>
          <p:cNvGrpSpPr/>
          <p:nvPr/>
        </p:nvGrpSpPr>
        <p:grpSpPr>
          <a:xfrm>
            <a:off x="4276311" y="2311400"/>
            <a:ext cx="1064313" cy="1083738"/>
            <a:chOff x="0" y="280224"/>
            <a:chExt cx="2128624" cy="2167474"/>
          </a:xfrm>
        </p:grpSpPr>
        <p:pic>
          <p:nvPicPr>
            <p:cNvPr id="131" name="haltestelle-verkehrsschild-vz-224-21726-UKfVv-1504265701.jpeg" descr="haltestelle-verkehrsschild-vz-224-21726-UKfVv-1504265701.jpeg"/>
            <p:cNvPicPr>
              <a:picLocks noChangeAspect="1"/>
            </p:cNvPicPr>
            <p:nvPr/>
          </p:nvPicPr>
          <p:blipFill>
            <a:blip r:embed="rId2"/>
            <a:stretch>
              <a:fillRect/>
            </a:stretch>
          </p:blipFill>
          <p:spPr>
            <a:xfrm>
              <a:off x="0" y="730450"/>
              <a:ext cx="1717248" cy="1717249"/>
            </a:xfrm>
            <a:prstGeom prst="rect">
              <a:avLst/>
            </a:prstGeom>
            <a:ln w="12700" cap="flat">
              <a:noFill/>
              <a:miter lim="400000"/>
            </a:ln>
            <a:effectLst/>
          </p:spPr>
        </p:pic>
        <p:sp>
          <p:nvSpPr>
            <p:cNvPr id="132" name="Post R"/>
            <p:cNvSpPr/>
            <p:nvPr/>
          </p:nvSpPr>
          <p:spPr>
            <a:xfrm>
              <a:off x="858624" y="2802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r>
                <a:rPr sz="900"/>
                <a:t>Post R</a:t>
              </a:r>
            </a:p>
          </p:txBody>
        </p:sp>
      </p:grpSp>
      <p:grpSp>
        <p:nvGrpSpPr>
          <p:cNvPr id="136" name="Group"/>
          <p:cNvGrpSpPr/>
          <p:nvPr/>
        </p:nvGrpSpPr>
        <p:grpSpPr>
          <a:xfrm>
            <a:off x="2119518" y="5680578"/>
            <a:ext cx="1064313" cy="1016411"/>
            <a:chOff x="0" y="280224"/>
            <a:chExt cx="2128623" cy="2032819"/>
          </a:xfrm>
        </p:grpSpPr>
        <p:pic>
          <p:nvPicPr>
            <p:cNvPr id="134" name="haltestelle-verkehrsschild-vz-224-21726-UKfVv-1504265701.jpeg" descr="haltestelle-verkehrsschild-vz-224-21726-UKfVv-1504265701.jpeg"/>
            <p:cNvPicPr>
              <a:picLocks noChangeAspect="1"/>
            </p:cNvPicPr>
            <p:nvPr/>
          </p:nvPicPr>
          <p:blipFill>
            <a:blip r:embed="rId2"/>
            <a:stretch>
              <a:fillRect/>
            </a:stretch>
          </p:blipFill>
          <p:spPr>
            <a:xfrm>
              <a:off x="0" y="595796"/>
              <a:ext cx="1717248" cy="1717249"/>
            </a:xfrm>
            <a:prstGeom prst="rect">
              <a:avLst/>
            </a:prstGeom>
            <a:ln w="12700" cap="flat">
              <a:noFill/>
              <a:miter lim="400000"/>
            </a:ln>
            <a:effectLst/>
          </p:spPr>
        </p:pic>
        <p:sp>
          <p:nvSpPr>
            <p:cNvPr id="135" name="Allee H"/>
            <p:cNvSpPr/>
            <p:nvPr/>
          </p:nvSpPr>
          <p:spPr>
            <a:xfrm>
              <a:off x="858623" y="2802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r>
                <a:rPr sz="900"/>
                <a:t>Allee H</a:t>
              </a:r>
            </a:p>
          </p:txBody>
        </p:sp>
      </p:grpSp>
      <p:grpSp>
        <p:nvGrpSpPr>
          <p:cNvPr id="139" name="Group"/>
          <p:cNvGrpSpPr/>
          <p:nvPr/>
        </p:nvGrpSpPr>
        <p:grpSpPr>
          <a:xfrm>
            <a:off x="6168938" y="5680578"/>
            <a:ext cx="1064313" cy="1016411"/>
            <a:chOff x="0" y="280224"/>
            <a:chExt cx="2128624" cy="2032819"/>
          </a:xfrm>
        </p:grpSpPr>
        <p:pic>
          <p:nvPicPr>
            <p:cNvPr id="137" name="haltestelle-verkehrsschild-vz-224-21726-UKfVv-1504265701.jpeg" descr="haltestelle-verkehrsschild-vz-224-21726-UKfVv-1504265701.jpeg"/>
            <p:cNvPicPr>
              <a:picLocks noChangeAspect="1"/>
            </p:cNvPicPr>
            <p:nvPr/>
          </p:nvPicPr>
          <p:blipFill>
            <a:blip r:embed="rId2"/>
            <a:stretch>
              <a:fillRect/>
            </a:stretch>
          </p:blipFill>
          <p:spPr>
            <a:xfrm>
              <a:off x="0" y="595796"/>
              <a:ext cx="1717248" cy="1717249"/>
            </a:xfrm>
            <a:prstGeom prst="rect">
              <a:avLst/>
            </a:prstGeom>
            <a:ln w="12700" cap="flat">
              <a:noFill/>
              <a:miter lim="400000"/>
            </a:ln>
            <a:effectLst/>
          </p:spPr>
        </p:pic>
        <p:sp>
          <p:nvSpPr>
            <p:cNvPr id="138" name="Post H"/>
            <p:cNvSpPr/>
            <p:nvPr/>
          </p:nvSpPr>
          <p:spPr>
            <a:xfrm>
              <a:off x="858624" y="2802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r>
                <a:rPr sz="900"/>
                <a:t>Post H</a:t>
              </a:r>
            </a:p>
          </p:txBody>
        </p:sp>
      </p:grpSp>
      <p:grpSp>
        <p:nvGrpSpPr>
          <p:cNvPr id="150" name="Group"/>
          <p:cNvGrpSpPr/>
          <p:nvPr/>
        </p:nvGrpSpPr>
        <p:grpSpPr>
          <a:xfrm>
            <a:off x="8498989" y="260687"/>
            <a:ext cx="3272163" cy="1879161"/>
            <a:chOff x="0" y="0"/>
            <a:chExt cx="6544323" cy="3758319"/>
          </a:xfrm>
        </p:grpSpPr>
        <p:sp>
          <p:nvSpPr>
            <p:cNvPr id="140" name="Rectangle"/>
            <p:cNvSpPr/>
            <p:nvPr/>
          </p:nvSpPr>
          <p:spPr>
            <a:xfrm>
              <a:off x="0" y="0"/>
              <a:ext cx="6544323"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1" name="Allee H"/>
            <p:cNvSpPr txBox="1"/>
            <p:nvPr/>
          </p:nvSpPr>
          <p:spPr>
            <a:xfrm>
              <a:off x="1721595" y="329974"/>
              <a:ext cx="179856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Allee H</a:t>
              </a:r>
            </a:p>
          </p:txBody>
        </p:sp>
        <p:sp>
          <p:nvSpPr>
            <p:cNvPr id="142" name="Post H"/>
            <p:cNvSpPr txBox="1"/>
            <p:nvPr/>
          </p:nvSpPr>
          <p:spPr>
            <a:xfrm>
              <a:off x="1785489" y="1498649"/>
              <a:ext cx="1570941"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Post H</a:t>
              </a:r>
            </a:p>
          </p:txBody>
        </p:sp>
        <p:sp>
          <p:nvSpPr>
            <p:cNvPr id="143" name="Bahnhof"/>
            <p:cNvSpPr txBox="1"/>
            <p:nvPr/>
          </p:nvSpPr>
          <p:spPr>
            <a:xfrm>
              <a:off x="1427387" y="2704262"/>
              <a:ext cx="2131993"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Bahnhof</a:t>
              </a:r>
            </a:p>
          </p:txBody>
        </p:sp>
        <p:sp>
          <p:nvSpPr>
            <p:cNvPr id="144"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5" name="12:30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12:30 Uhr</a:t>
              </a:r>
            </a:p>
          </p:txBody>
        </p:sp>
        <p:sp>
          <p:nvSpPr>
            <p:cNvPr id="146"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7"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8" name="12:31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12:31 Uhr</a:t>
              </a:r>
            </a:p>
          </p:txBody>
        </p:sp>
        <p:sp>
          <p:nvSpPr>
            <p:cNvPr id="149" name="12:32 Uhr"/>
            <p:cNvSpPr txBox="1"/>
            <p:nvPr/>
          </p:nvSpPr>
          <p:spPr>
            <a:xfrm>
              <a:off x="3785786" y="2667326"/>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12:32 Uhr</a:t>
              </a:r>
            </a:p>
          </p:txBody>
        </p:sp>
      </p:grpSp>
      <p:sp>
        <p:nvSpPr>
          <p:cNvPr id="151" name="Circle"/>
          <p:cNvSpPr/>
          <p:nvPr/>
        </p:nvSpPr>
        <p:spPr>
          <a:xfrm>
            <a:off x="8729511" y="468947"/>
            <a:ext cx="264534" cy="264534"/>
          </a:xfrm>
          <a:prstGeom prst="ellipse">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162" name="Group"/>
          <p:cNvGrpSpPr/>
          <p:nvPr/>
        </p:nvGrpSpPr>
        <p:grpSpPr>
          <a:xfrm>
            <a:off x="8498989" y="260687"/>
            <a:ext cx="3272163" cy="1879161"/>
            <a:chOff x="0" y="0"/>
            <a:chExt cx="6544323" cy="3758319"/>
          </a:xfrm>
        </p:grpSpPr>
        <p:sp>
          <p:nvSpPr>
            <p:cNvPr id="152" name="Rectangle"/>
            <p:cNvSpPr/>
            <p:nvPr/>
          </p:nvSpPr>
          <p:spPr>
            <a:xfrm>
              <a:off x="0" y="0"/>
              <a:ext cx="6544323"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3" name="Post H"/>
            <p:cNvSpPr txBox="1"/>
            <p:nvPr/>
          </p:nvSpPr>
          <p:spPr>
            <a:xfrm>
              <a:off x="1647757" y="329974"/>
              <a:ext cx="1570941"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Post H</a:t>
              </a:r>
            </a:p>
          </p:txBody>
        </p:sp>
        <p:sp>
          <p:nvSpPr>
            <p:cNvPr id="154" name="Bahnhof"/>
            <p:cNvSpPr txBox="1"/>
            <p:nvPr/>
          </p:nvSpPr>
          <p:spPr>
            <a:xfrm>
              <a:off x="1289655" y="1498649"/>
              <a:ext cx="2131993"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Bahnhof</a:t>
              </a:r>
            </a:p>
          </p:txBody>
        </p:sp>
        <p:sp>
          <p:nvSpPr>
            <p:cNvPr id="155" name="Post R"/>
            <p:cNvSpPr txBox="1"/>
            <p:nvPr/>
          </p:nvSpPr>
          <p:spPr>
            <a:xfrm>
              <a:off x="1666083" y="2704262"/>
              <a:ext cx="153246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Post R</a:t>
              </a:r>
            </a:p>
          </p:txBody>
        </p:sp>
        <p:sp>
          <p:nvSpPr>
            <p:cNvPr id="156"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7" name="12:31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12:31 Uhr</a:t>
              </a:r>
            </a:p>
          </p:txBody>
        </p:sp>
        <p:sp>
          <p:nvSpPr>
            <p:cNvPr id="158"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9"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0" name="12:32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12:32 Uhr</a:t>
              </a:r>
            </a:p>
          </p:txBody>
        </p:sp>
        <p:sp>
          <p:nvSpPr>
            <p:cNvPr id="161" name="12:33 Uhr"/>
            <p:cNvSpPr txBox="1"/>
            <p:nvPr/>
          </p:nvSpPr>
          <p:spPr>
            <a:xfrm>
              <a:off x="3785786" y="2667324"/>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12:33 Uhr</a:t>
              </a:r>
            </a:p>
          </p:txBody>
        </p:sp>
      </p:grpSp>
      <p:grpSp>
        <p:nvGrpSpPr>
          <p:cNvPr id="174" name="Group"/>
          <p:cNvGrpSpPr/>
          <p:nvPr/>
        </p:nvGrpSpPr>
        <p:grpSpPr>
          <a:xfrm>
            <a:off x="8498989" y="260687"/>
            <a:ext cx="3272163" cy="1879161"/>
            <a:chOff x="0" y="0"/>
            <a:chExt cx="6544323" cy="3758319"/>
          </a:xfrm>
        </p:grpSpPr>
        <p:sp>
          <p:nvSpPr>
            <p:cNvPr id="163" name="Rectangle"/>
            <p:cNvSpPr/>
            <p:nvPr/>
          </p:nvSpPr>
          <p:spPr>
            <a:xfrm>
              <a:off x="0" y="0"/>
              <a:ext cx="6544323"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4" name="Post H"/>
            <p:cNvSpPr txBox="1"/>
            <p:nvPr/>
          </p:nvSpPr>
          <p:spPr>
            <a:xfrm>
              <a:off x="1647757" y="329974"/>
              <a:ext cx="1570941"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Post H</a:t>
              </a:r>
            </a:p>
          </p:txBody>
        </p:sp>
        <p:sp>
          <p:nvSpPr>
            <p:cNvPr id="165" name="Bahnhof"/>
            <p:cNvSpPr txBox="1"/>
            <p:nvPr/>
          </p:nvSpPr>
          <p:spPr>
            <a:xfrm>
              <a:off x="1289655" y="1498649"/>
              <a:ext cx="2131993"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Bahnhof</a:t>
              </a:r>
            </a:p>
          </p:txBody>
        </p:sp>
        <p:sp>
          <p:nvSpPr>
            <p:cNvPr id="166" name="Post R"/>
            <p:cNvSpPr txBox="1"/>
            <p:nvPr/>
          </p:nvSpPr>
          <p:spPr>
            <a:xfrm>
              <a:off x="1666083" y="2704262"/>
              <a:ext cx="153246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dirty="0"/>
                <a:t>Post R</a:t>
              </a:r>
            </a:p>
          </p:txBody>
        </p:sp>
        <p:sp>
          <p:nvSpPr>
            <p:cNvPr id="167"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8" name="12:31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dirty="0"/>
                <a:t>12:31 </a:t>
              </a:r>
              <a:r>
                <a:rPr sz="1950" dirty="0" err="1"/>
                <a:t>Uhr</a:t>
              </a:r>
              <a:endParaRPr sz="1950" dirty="0"/>
            </a:p>
          </p:txBody>
        </p:sp>
        <p:sp>
          <p:nvSpPr>
            <p:cNvPr id="169"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70"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71" name="12:32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a:t>12:32 Uhr</a:t>
              </a:r>
            </a:p>
          </p:txBody>
        </p:sp>
        <p:sp>
          <p:nvSpPr>
            <p:cNvPr id="172" name="12:33 Uhr"/>
            <p:cNvSpPr txBox="1"/>
            <p:nvPr/>
          </p:nvSpPr>
          <p:spPr>
            <a:xfrm>
              <a:off x="3785786" y="2667326"/>
              <a:ext cx="2263439" cy="702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900" b="0">
                  <a:solidFill>
                    <a:srgbClr val="FFFFFF"/>
                  </a:solidFill>
                </a:defRPr>
              </a:lvl1pPr>
            </a:lstStyle>
            <a:p>
              <a:r>
                <a:rPr sz="1950" dirty="0"/>
                <a:t>12:33 </a:t>
              </a:r>
              <a:r>
                <a:rPr sz="1950" dirty="0" err="1"/>
                <a:t>Uhr</a:t>
              </a:r>
              <a:endParaRPr sz="1950" dirty="0"/>
            </a:p>
          </p:txBody>
        </p:sp>
        <p:sp>
          <p:nvSpPr>
            <p:cNvPr id="173" name="Circle"/>
            <p:cNvSpPr/>
            <p:nvPr/>
          </p:nvSpPr>
          <p:spPr>
            <a:xfrm>
              <a:off x="461043" y="416816"/>
              <a:ext cx="529069" cy="529069"/>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spTree>
    <p:extLst>
      <p:ext uri="{BB962C8B-B14F-4D97-AF65-F5344CB8AC3E}">
        <p14:creationId xmlns:p14="http://schemas.microsoft.com/office/powerpoint/2010/main" val="356799702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4.58333E-6 -4.44444E-6 L 0.13594 -4.44444E-6 " pathEditMode="relative" rAng="0" ptsTypes="AA">
                                      <p:cBhvr>
                                        <p:cTn id="6" dur="1000" fill="hold"/>
                                        <p:tgtEl>
                                          <p:spTgt spid="127"/>
                                        </p:tgtEl>
                                        <p:attrNameLst>
                                          <p:attrName>ppt_x</p:attrName>
                                          <p:attrName>ppt_y</p:attrName>
                                        </p:attrNameLst>
                                      </p:cBhvr>
                                      <p:rCtr x="6797" y="0"/>
                                    </p:animMotion>
                                  </p:childTnLst>
                                </p:cTn>
                              </p:par>
                            </p:childTnLst>
                          </p:cTn>
                        </p:par>
                        <p:par>
                          <p:cTn id="7" fill="hold">
                            <p:stCondLst>
                              <p:cond delay="1000"/>
                            </p:stCondLst>
                            <p:childTnLst>
                              <p:par>
                                <p:cTn id="8" presetID="10" presetClass="entr" fill="hold" grpId="0" nodeType="afterEffect">
                                  <p:stCondLst>
                                    <p:cond delay="0"/>
                                  </p:stCondLst>
                                  <p:iterate>
                                    <p:tmAbs val="0"/>
                                  </p:iterate>
                                  <p:childTnLst>
                                    <p:set>
                                      <p:cBhvr>
                                        <p:cTn id="9" fill="hold"/>
                                        <p:tgtEl>
                                          <p:spTgt spid="151"/>
                                        </p:tgtEl>
                                        <p:attrNameLst>
                                          <p:attrName>style.visibility</p:attrName>
                                        </p:attrNameLst>
                                      </p:cBhvr>
                                      <p:to>
                                        <p:strVal val="visible"/>
                                      </p:to>
                                    </p:set>
                                    <p:animEffect transition="in" filter="fade">
                                      <p:cBhvr>
                                        <p:cTn id="10" dur="1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162"/>
                                        </p:tgtEl>
                                        <p:attrNameLst>
                                          <p:attrName>style.visibility</p:attrName>
                                        </p:attrNameLst>
                                      </p:cBhvr>
                                      <p:to>
                                        <p:strVal val="visible"/>
                                      </p:to>
                                    </p:set>
                                    <p:animEffect transition="in" filter="fade">
                                      <p:cBhvr>
                                        <p:cTn id="15" dur="1000"/>
                                        <p:tgtEl>
                                          <p:spTgt spid="162"/>
                                        </p:tgtEl>
                                      </p:cBhvr>
                                    </p:animEffect>
                                  </p:childTnLst>
                                </p:cTn>
                              </p:par>
                            </p:childTnLst>
                          </p:cTn>
                        </p:par>
                        <p:par>
                          <p:cTn id="16" fill="hold">
                            <p:stCondLst>
                              <p:cond delay="0"/>
                            </p:stCondLst>
                            <p:childTnLst>
                              <p:par>
                                <p:cTn id="17" presetID="-1" presetClass="path" presetSubtype="0" accel="50000" decel="50000" fill="hold" nodeType="withEffect">
                                  <p:stCondLst>
                                    <p:cond delay="0"/>
                                  </p:stCondLst>
                                  <p:childTnLst>
                                    <p:animMotion origin="layout" path="M 0.13594 -4.44444E-6 L 0.30782 -4.44444E-6 " pathEditMode="relative" rAng="0" ptsTypes="AA">
                                      <p:cBhvr>
                                        <p:cTn id="18" dur="1500" fill="hold"/>
                                        <p:tgtEl>
                                          <p:spTgt spid="127"/>
                                        </p:tgtEl>
                                        <p:attrNameLst>
                                          <p:attrName>ppt_x</p:attrName>
                                          <p:attrName>ppt_y</p:attrName>
                                        </p:attrNameLst>
                                      </p:cBhvr>
                                      <p:rCtr x="8594" y="0"/>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nodeType="clickEffect">
                                  <p:stCondLst>
                                    <p:cond delay="0"/>
                                  </p:stCondLst>
                                  <p:childTnLst>
                                    <p:animMotion origin="layout" path="M 0.30782 -4.44444E-6 L 0.4655 -4.44444E-6 " pathEditMode="relative" rAng="0" ptsTypes="AA">
                                      <p:cBhvr>
                                        <p:cTn id="22" dur="1000" fill="hold"/>
                                        <p:tgtEl>
                                          <p:spTgt spid="127"/>
                                        </p:tgtEl>
                                        <p:attrNameLst>
                                          <p:attrName>ppt_x</p:attrName>
                                          <p:attrName>ppt_y</p:attrName>
                                        </p:attrNameLst>
                                      </p:cBhvr>
                                      <p:rCtr x="7878" y="0"/>
                                    </p:animMotion>
                                  </p:childTnLst>
                                </p:cTn>
                              </p:par>
                            </p:childTnLst>
                          </p:cTn>
                        </p:par>
                        <p:par>
                          <p:cTn id="23" fill="hold">
                            <p:stCondLst>
                              <p:cond delay="1000"/>
                            </p:stCondLst>
                            <p:childTnLst>
                              <p:par>
                                <p:cTn id="24" presetID="10" presetClass="entr" fill="hold" grpId="0" nodeType="afterEffect">
                                  <p:stCondLst>
                                    <p:cond delay="0"/>
                                  </p:stCondLst>
                                  <p:iterate>
                                    <p:tmAbs val="0"/>
                                  </p:iterate>
                                  <p:childTnLst>
                                    <p:set>
                                      <p:cBhvr>
                                        <p:cTn id="25" fill="hold"/>
                                        <p:tgtEl>
                                          <p:spTgt spid="174"/>
                                        </p:tgtEl>
                                        <p:attrNameLst>
                                          <p:attrName>style.visibility</p:attrName>
                                        </p:attrNameLst>
                                      </p:cBhvr>
                                      <p:to>
                                        <p:strVal val="visible"/>
                                      </p:to>
                                    </p:set>
                                    <p:animEffect transition="in" filter="fade">
                                      <p:cBhvr>
                                        <p:cTn id="26"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P spid="162" grpId="0" animBg="1" advAuto="0"/>
      <p:bldP spid="17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p:cNvGrpSpPr/>
          <p:nvPr/>
        </p:nvGrpSpPr>
        <p:grpSpPr>
          <a:xfrm>
            <a:off x="11150474" y="5560088"/>
            <a:ext cx="858625" cy="1181734"/>
            <a:chOff x="0" y="0"/>
            <a:chExt cx="1717248" cy="2363465"/>
          </a:xfrm>
        </p:grpSpPr>
        <p:pic>
          <p:nvPicPr>
            <p:cNvPr id="119" name="haltestelle-verkehrsschild-vz-224-21726-UKfVv-1504265701.jpeg" descr="haltestelle-verkehrsschild-vz-224-21726-UKfVv-1504265701.jpeg"/>
            <p:cNvPicPr>
              <a:picLocks noChangeAspect="1"/>
            </p:cNvPicPr>
            <p:nvPr/>
          </p:nvPicPr>
          <p:blipFill>
            <a:blip r:embed="rId2"/>
            <a:stretch>
              <a:fillRect/>
            </a:stretch>
          </p:blipFill>
          <p:spPr>
            <a:xfrm>
              <a:off x="0" y="0"/>
              <a:ext cx="1717248" cy="1717248"/>
            </a:xfrm>
            <a:prstGeom prst="rect">
              <a:avLst/>
            </a:prstGeom>
            <a:ln w="12700" cap="flat">
              <a:noFill/>
              <a:miter lim="400000"/>
            </a:ln>
            <a:effectLst/>
          </p:spPr>
        </p:pic>
        <p:sp>
          <p:nvSpPr>
            <p:cNvPr id="120" name="Bahnhof"/>
            <p:cNvSpPr txBox="1"/>
            <p:nvPr/>
          </p:nvSpPr>
          <p:spPr>
            <a:xfrm>
              <a:off x="39284" y="1983873"/>
              <a:ext cx="1038745" cy="3795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Bahnhof</a:t>
              </a:r>
            </a:p>
          </p:txBody>
        </p:sp>
      </p:grpSp>
      <p:sp>
        <p:nvSpPr>
          <p:cNvPr id="122" name="Rectangle"/>
          <p:cNvSpPr/>
          <p:nvPr/>
        </p:nvSpPr>
        <p:spPr>
          <a:xfrm>
            <a:off x="-147" y="3513186"/>
            <a:ext cx="7593018" cy="2016959"/>
          </a:xfrm>
          <a:prstGeom prst="rect">
            <a:avLst/>
          </a:prstGeom>
          <a:blipFill>
            <a:blip r:embed="rId3"/>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3" name="Circle"/>
          <p:cNvSpPr/>
          <p:nvPr/>
        </p:nvSpPr>
        <p:spPr>
          <a:xfrm>
            <a:off x="7325704" y="2410770"/>
            <a:ext cx="4221791" cy="4221791"/>
          </a:xfrm>
          <a:prstGeom prst="ellipse">
            <a:avLst/>
          </a:prstGeom>
          <a:blipFill>
            <a:blip r:embed="rId3"/>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4" name="Line"/>
          <p:cNvSpPr/>
          <p:nvPr/>
        </p:nvSpPr>
        <p:spPr>
          <a:xfrm>
            <a:off x="155108" y="4521665"/>
            <a:ext cx="7282509" cy="1"/>
          </a:xfrm>
          <a:prstGeom prst="line">
            <a:avLst/>
          </a:prstGeom>
          <a:ln w="114300">
            <a:solidFill>
              <a:srgbClr val="FFFFFF"/>
            </a:solidFill>
            <a:custDash>
              <a:ds d="600000" sp="600000"/>
            </a:custDash>
            <a:miter lim="400000"/>
          </a:ln>
        </p:spPr>
        <p:txBody>
          <a:bodyPr lIns="25400" tIns="25400" rIns="25400" bIns="25400" anchor="ctr"/>
          <a:lstStyle/>
          <a:p>
            <a:endParaRPr sz="900"/>
          </a:p>
        </p:txBody>
      </p:sp>
      <p:sp>
        <p:nvSpPr>
          <p:cNvPr id="125" name="Circle"/>
          <p:cNvSpPr/>
          <p:nvPr/>
        </p:nvSpPr>
        <p:spPr>
          <a:xfrm>
            <a:off x="8765677" y="3850743"/>
            <a:ext cx="1341846" cy="1341846"/>
          </a:xfrm>
          <a:prstGeom prst="ellipse">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6" name="Circle"/>
          <p:cNvSpPr/>
          <p:nvPr/>
        </p:nvSpPr>
        <p:spPr>
          <a:xfrm>
            <a:off x="7994426" y="3079492"/>
            <a:ext cx="2884348" cy="2884348"/>
          </a:xfrm>
          <a:prstGeom prst="ellipse">
            <a:avLst/>
          </a:prstGeom>
          <a:ln w="114300">
            <a:solidFill>
              <a:srgbClr val="FFFFFF"/>
            </a:solidFill>
            <a:custDash>
              <a:ds d="600000" sp="600000"/>
            </a:custDash>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127" name="4565023.png" descr="4565023.png"/>
          <p:cNvPicPr>
            <a:picLocks noChangeAspect="1"/>
          </p:cNvPicPr>
          <p:nvPr/>
        </p:nvPicPr>
        <p:blipFill>
          <a:blip r:embed="rId4"/>
          <a:stretch>
            <a:fillRect/>
          </a:stretch>
        </p:blipFill>
        <p:spPr>
          <a:xfrm>
            <a:off x="16782" y="4521665"/>
            <a:ext cx="1255445" cy="1255446"/>
          </a:xfrm>
          <a:prstGeom prst="rect">
            <a:avLst/>
          </a:prstGeom>
          <a:ln w="12700">
            <a:miter lim="400000"/>
          </a:ln>
        </p:spPr>
      </p:pic>
      <p:grpSp>
        <p:nvGrpSpPr>
          <p:cNvPr id="130" name="Group"/>
          <p:cNvGrpSpPr/>
          <p:nvPr/>
        </p:nvGrpSpPr>
        <p:grpSpPr>
          <a:xfrm>
            <a:off x="1658911" y="2311400"/>
            <a:ext cx="1064313" cy="1083738"/>
            <a:chOff x="0" y="280224"/>
            <a:chExt cx="2128623" cy="2167474"/>
          </a:xfrm>
        </p:grpSpPr>
        <p:pic>
          <p:nvPicPr>
            <p:cNvPr id="128" name="haltestelle-verkehrsschild-vz-224-21726-UKfVv-1504265701.jpeg" descr="haltestelle-verkehrsschild-vz-224-21726-UKfVv-1504265701.jpeg"/>
            <p:cNvPicPr>
              <a:picLocks noChangeAspect="1"/>
            </p:cNvPicPr>
            <p:nvPr/>
          </p:nvPicPr>
          <p:blipFill>
            <a:blip r:embed="rId2"/>
            <a:stretch>
              <a:fillRect/>
            </a:stretch>
          </p:blipFill>
          <p:spPr>
            <a:xfrm>
              <a:off x="0" y="730450"/>
              <a:ext cx="1717248" cy="1717249"/>
            </a:xfrm>
            <a:prstGeom prst="rect">
              <a:avLst/>
            </a:prstGeom>
            <a:ln w="12700" cap="flat">
              <a:noFill/>
              <a:miter lim="400000"/>
            </a:ln>
            <a:effectLst/>
          </p:spPr>
        </p:pic>
        <p:sp>
          <p:nvSpPr>
            <p:cNvPr id="129" name="Allee R"/>
            <p:cNvSpPr/>
            <p:nvPr/>
          </p:nvSpPr>
          <p:spPr>
            <a:xfrm>
              <a:off x="858623"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Allee R</a:t>
              </a:r>
            </a:p>
          </p:txBody>
        </p:sp>
      </p:grpSp>
      <p:grpSp>
        <p:nvGrpSpPr>
          <p:cNvPr id="133" name="Group"/>
          <p:cNvGrpSpPr/>
          <p:nvPr/>
        </p:nvGrpSpPr>
        <p:grpSpPr>
          <a:xfrm>
            <a:off x="4276311" y="2311400"/>
            <a:ext cx="1064313" cy="1083738"/>
            <a:chOff x="0" y="280224"/>
            <a:chExt cx="2128624" cy="2167474"/>
          </a:xfrm>
        </p:grpSpPr>
        <p:pic>
          <p:nvPicPr>
            <p:cNvPr id="131" name="haltestelle-verkehrsschild-vz-224-21726-UKfVv-1504265701.jpeg" descr="haltestelle-verkehrsschild-vz-224-21726-UKfVv-1504265701.jpeg"/>
            <p:cNvPicPr>
              <a:picLocks noChangeAspect="1"/>
            </p:cNvPicPr>
            <p:nvPr/>
          </p:nvPicPr>
          <p:blipFill>
            <a:blip r:embed="rId2"/>
            <a:stretch>
              <a:fillRect/>
            </a:stretch>
          </p:blipFill>
          <p:spPr>
            <a:xfrm>
              <a:off x="0" y="730450"/>
              <a:ext cx="1717248" cy="1717249"/>
            </a:xfrm>
            <a:prstGeom prst="rect">
              <a:avLst/>
            </a:prstGeom>
            <a:ln w="12700" cap="flat">
              <a:noFill/>
              <a:miter lim="400000"/>
            </a:ln>
            <a:effectLst/>
          </p:spPr>
        </p:pic>
        <p:sp>
          <p:nvSpPr>
            <p:cNvPr id="132" name="Post R"/>
            <p:cNvSpPr/>
            <p:nvPr/>
          </p:nvSpPr>
          <p:spPr>
            <a:xfrm>
              <a:off x="858624"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Post R</a:t>
              </a:r>
            </a:p>
          </p:txBody>
        </p:sp>
      </p:grpSp>
      <p:grpSp>
        <p:nvGrpSpPr>
          <p:cNvPr id="136" name="Group"/>
          <p:cNvGrpSpPr/>
          <p:nvPr/>
        </p:nvGrpSpPr>
        <p:grpSpPr>
          <a:xfrm>
            <a:off x="2119518" y="5680578"/>
            <a:ext cx="1064313" cy="1016411"/>
            <a:chOff x="0" y="280224"/>
            <a:chExt cx="2128623" cy="2032819"/>
          </a:xfrm>
        </p:grpSpPr>
        <p:pic>
          <p:nvPicPr>
            <p:cNvPr id="134" name="haltestelle-verkehrsschild-vz-224-21726-UKfVv-1504265701.jpeg" descr="haltestelle-verkehrsschild-vz-224-21726-UKfVv-1504265701.jpeg"/>
            <p:cNvPicPr>
              <a:picLocks noChangeAspect="1"/>
            </p:cNvPicPr>
            <p:nvPr/>
          </p:nvPicPr>
          <p:blipFill>
            <a:blip r:embed="rId2"/>
            <a:stretch>
              <a:fillRect/>
            </a:stretch>
          </p:blipFill>
          <p:spPr>
            <a:xfrm>
              <a:off x="0" y="595796"/>
              <a:ext cx="1717248" cy="1717249"/>
            </a:xfrm>
            <a:prstGeom prst="rect">
              <a:avLst/>
            </a:prstGeom>
            <a:ln w="12700" cap="flat">
              <a:noFill/>
              <a:miter lim="400000"/>
            </a:ln>
            <a:effectLst/>
          </p:spPr>
        </p:pic>
        <p:sp>
          <p:nvSpPr>
            <p:cNvPr id="135" name="Allee H"/>
            <p:cNvSpPr/>
            <p:nvPr/>
          </p:nvSpPr>
          <p:spPr>
            <a:xfrm>
              <a:off x="858623"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Allee H</a:t>
              </a:r>
            </a:p>
          </p:txBody>
        </p:sp>
      </p:grpSp>
      <p:grpSp>
        <p:nvGrpSpPr>
          <p:cNvPr id="139" name="Group"/>
          <p:cNvGrpSpPr/>
          <p:nvPr/>
        </p:nvGrpSpPr>
        <p:grpSpPr>
          <a:xfrm>
            <a:off x="6168938" y="5680578"/>
            <a:ext cx="1064313" cy="1016411"/>
            <a:chOff x="0" y="280224"/>
            <a:chExt cx="2128624" cy="2032819"/>
          </a:xfrm>
        </p:grpSpPr>
        <p:pic>
          <p:nvPicPr>
            <p:cNvPr id="137" name="haltestelle-verkehrsschild-vz-224-21726-UKfVv-1504265701.jpeg" descr="haltestelle-verkehrsschild-vz-224-21726-UKfVv-1504265701.jpeg"/>
            <p:cNvPicPr>
              <a:picLocks noChangeAspect="1"/>
            </p:cNvPicPr>
            <p:nvPr/>
          </p:nvPicPr>
          <p:blipFill>
            <a:blip r:embed="rId2"/>
            <a:stretch>
              <a:fillRect/>
            </a:stretch>
          </p:blipFill>
          <p:spPr>
            <a:xfrm>
              <a:off x="0" y="595796"/>
              <a:ext cx="1717248" cy="1717249"/>
            </a:xfrm>
            <a:prstGeom prst="rect">
              <a:avLst/>
            </a:prstGeom>
            <a:ln w="12700" cap="flat">
              <a:noFill/>
              <a:miter lim="400000"/>
            </a:ln>
            <a:effectLst/>
          </p:spPr>
        </p:pic>
        <p:sp>
          <p:nvSpPr>
            <p:cNvPr id="138" name="Post H"/>
            <p:cNvSpPr/>
            <p:nvPr/>
          </p:nvSpPr>
          <p:spPr>
            <a:xfrm>
              <a:off x="858624"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Post H</a:t>
              </a:r>
            </a:p>
          </p:txBody>
        </p:sp>
      </p:grpSp>
      <p:grpSp>
        <p:nvGrpSpPr>
          <p:cNvPr id="150" name="Group"/>
          <p:cNvGrpSpPr/>
          <p:nvPr/>
        </p:nvGrpSpPr>
        <p:grpSpPr>
          <a:xfrm>
            <a:off x="8417326" y="317761"/>
            <a:ext cx="3272163" cy="1879161"/>
            <a:chOff x="-66196" y="-143044"/>
            <a:chExt cx="6544323" cy="3758319"/>
          </a:xfrm>
        </p:grpSpPr>
        <p:sp>
          <p:nvSpPr>
            <p:cNvPr id="140" name="Rectangle"/>
            <p:cNvSpPr/>
            <p:nvPr/>
          </p:nvSpPr>
          <p:spPr>
            <a:xfrm>
              <a:off x="-66196" y="-143044"/>
              <a:ext cx="6544323"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41" name="Allee H"/>
            <p:cNvSpPr txBox="1"/>
            <p:nvPr/>
          </p:nvSpPr>
          <p:spPr>
            <a:xfrm>
              <a:off x="1721595" y="329974"/>
              <a:ext cx="179856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Allee H</a:t>
              </a:r>
            </a:p>
          </p:txBody>
        </p:sp>
        <p:sp>
          <p:nvSpPr>
            <p:cNvPr id="142" name="Post H"/>
            <p:cNvSpPr txBox="1"/>
            <p:nvPr/>
          </p:nvSpPr>
          <p:spPr>
            <a:xfrm>
              <a:off x="1785489" y="1498649"/>
              <a:ext cx="1570941"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Post H</a:t>
              </a:r>
            </a:p>
          </p:txBody>
        </p:sp>
        <p:sp>
          <p:nvSpPr>
            <p:cNvPr id="143" name="Bahnhof"/>
            <p:cNvSpPr txBox="1"/>
            <p:nvPr/>
          </p:nvSpPr>
          <p:spPr>
            <a:xfrm>
              <a:off x="1427387" y="2704262"/>
              <a:ext cx="2131993"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Bahnhof</a:t>
              </a:r>
            </a:p>
          </p:txBody>
        </p:sp>
        <p:sp>
          <p:nvSpPr>
            <p:cNvPr id="144"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5" name="12:30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dirty="0"/>
                <a:t>12:30 </a:t>
              </a:r>
              <a:r>
                <a:rPr sz="1950" dirty="0" err="1"/>
                <a:t>Uhr</a:t>
              </a:r>
              <a:endParaRPr sz="1950" dirty="0"/>
            </a:p>
          </p:txBody>
        </p:sp>
        <p:sp>
          <p:nvSpPr>
            <p:cNvPr id="146"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7"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8" name="12:31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12:31 Uhr</a:t>
              </a:r>
            </a:p>
          </p:txBody>
        </p:sp>
        <p:sp>
          <p:nvSpPr>
            <p:cNvPr id="149" name="12:32 Uhr"/>
            <p:cNvSpPr txBox="1"/>
            <p:nvPr/>
          </p:nvSpPr>
          <p:spPr>
            <a:xfrm>
              <a:off x="3797734" y="2592658"/>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12:32 Uhr</a:t>
              </a:r>
            </a:p>
          </p:txBody>
        </p:sp>
      </p:grpSp>
      <p:sp>
        <p:nvSpPr>
          <p:cNvPr id="151" name="Circle"/>
          <p:cNvSpPr/>
          <p:nvPr/>
        </p:nvSpPr>
        <p:spPr>
          <a:xfrm>
            <a:off x="8680945" y="607161"/>
            <a:ext cx="264534" cy="264534"/>
          </a:xfrm>
          <a:prstGeom prst="ellipse">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162" name="Group"/>
          <p:cNvGrpSpPr/>
          <p:nvPr/>
        </p:nvGrpSpPr>
        <p:grpSpPr>
          <a:xfrm>
            <a:off x="8471441" y="289999"/>
            <a:ext cx="3272163" cy="1879161"/>
            <a:chOff x="-54822" y="-117046"/>
            <a:chExt cx="6544323" cy="3758319"/>
          </a:xfrm>
        </p:grpSpPr>
        <p:sp>
          <p:nvSpPr>
            <p:cNvPr id="152" name="Rectangle"/>
            <p:cNvSpPr/>
            <p:nvPr/>
          </p:nvSpPr>
          <p:spPr>
            <a:xfrm>
              <a:off x="-54822" y="-117046"/>
              <a:ext cx="6544323"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3" name="Post H"/>
            <p:cNvSpPr txBox="1"/>
            <p:nvPr/>
          </p:nvSpPr>
          <p:spPr>
            <a:xfrm>
              <a:off x="1647757" y="329974"/>
              <a:ext cx="153246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dirty="0"/>
                <a:t>Post </a:t>
              </a:r>
              <a:r>
                <a:rPr lang="de-DE" sz="1950" dirty="0"/>
                <a:t>R</a:t>
              </a:r>
              <a:endParaRPr sz="1950" dirty="0"/>
            </a:p>
          </p:txBody>
        </p:sp>
        <p:sp>
          <p:nvSpPr>
            <p:cNvPr id="154" name="Bahnhof"/>
            <p:cNvSpPr txBox="1"/>
            <p:nvPr/>
          </p:nvSpPr>
          <p:spPr>
            <a:xfrm>
              <a:off x="1289655" y="1498649"/>
              <a:ext cx="1760097"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lang="de-DE" sz="1950" dirty="0"/>
                <a:t>Allee R</a:t>
              </a:r>
              <a:endParaRPr sz="1950" dirty="0"/>
            </a:p>
          </p:txBody>
        </p:sp>
        <p:sp>
          <p:nvSpPr>
            <p:cNvPr id="155" name="Post R"/>
            <p:cNvSpPr txBox="1"/>
            <p:nvPr/>
          </p:nvSpPr>
          <p:spPr>
            <a:xfrm>
              <a:off x="1666083" y="2704262"/>
              <a:ext cx="1455525"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lang="de-DE" sz="1950" dirty="0"/>
                <a:t>Aldi R</a:t>
              </a:r>
              <a:endParaRPr sz="1950" dirty="0"/>
            </a:p>
          </p:txBody>
        </p:sp>
        <p:sp>
          <p:nvSpPr>
            <p:cNvPr id="156"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7" name="12:31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dirty="0"/>
                <a:t>12:3</a:t>
              </a:r>
              <a:r>
                <a:rPr lang="de-DE" sz="1950" dirty="0"/>
                <a:t>3</a:t>
              </a:r>
              <a:r>
                <a:rPr sz="1950" dirty="0"/>
                <a:t> </a:t>
              </a:r>
              <a:r>
                <a:rPr sz="1950" dirty="0" err="1"/>
                <a:t>Uhr</a:t>
              </a:r>
              <a:endParaRPr sz="1950" dirty="0"/>
            </a:p>
          </p:txBody>
        </p:sp>
        <p:sp>
          <p:nvSpPr>
            <p:cNvPr id="158"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9"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0" name="12:32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dirty="0"/>
                <a:t>12:3</a:t>
              </a:r>
              <a:r>
                <a:rPr lang="de-DE" sz="1950" dirty="0"/>
                <a:t>4</a:t>
              </a:r>
              <a:r>
                <a:rPr sz="1950" dirty="0"/>
                <a:t> </a:t>
              </a:r>
              <a:r>
                <a:rPr sz="1950" dirty="0" err="1"/>
                <a:t>Uhr</a:t>
              </a:r>
              <a:endParaRPr sz="1950" dirty="0"/>
            </a:p>
          </p:txBody>
        </p:sp>
        <p:sp>
          <p:nvSpPr>
            <p:cNvPr id="161" name="12:33 Uhr"/>
            <p:cNvSpPr txBox="1"/>
            <p:nvPr/>
          </p:nvSpPr>
          <p:spPr>
            <a:xfrm>
              <a:off x="3785786" y="2667324"/>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dirty="0"/>
                <a:t>12:3</a:t>
              </a:r>
              <a:r>
                <a:rPr lang="de-DE" sz="1950" dirty="0"/>
                <a:t>5</a:t>
              </a:r>
              <a:r>
                <a:rPr sz="1950" dirty="0"/>
                <a:t> </a:t>
              </a:r>
              <a:r>
                <a:rPr sz="1950" dirty="0" err="1"/>
                <a:t>Uhr</a:t>
              </a:r>
              <a:endParaRPr sz="1950" dirty="0"/>
            </a:p>
          </p:txBody>
        </p:sp>
      </p:grpSp>
      <p:sp>
        <p:nvSpPr>
          <p:cNvPr id="2" name="Circle">
            <a:extLst>
              <a:ext uri="{FF2B5EF4-FFF2-40B4-BE49-F238E27FC236}">
                <a16:creationId xmlns:a16="http://schemas.microsoft.com/office/drawing/2014/main" id="{FE05122A-7F44-19BB-6217-93DEA6821B8E}"/>
              </a:ext>
            </a:extLst>
          </p:cNvPr>
          <p:cNvSpPr/>
          <p:nvPr/>
        </p:nvSpPr>
        <p:spPr>
          <a:xfrm>
            <a:off x="8731157" y="591715"/>
            <a:ext cx="264534" cy="264534"/>
          </a:xfrm>
          <a:prstGeom prst="ellipse">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264462557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4.58333E-6 -4.44444E-6 L 0.13594 -4.44444E-6 " pathEditMode="relative" rAng="0" ptsTypes="AA">
                                      <p:cBhvr>
                                        <p:cTn id="6" dur="1000" fill="hold"/>
                                        <p:tgtEl>
                                          <p:spTgt spid="127"/>
                                        </p:tgtEl>
                                        <p:attrNameLst>
                                          <p:attrName>ppt_x</p:attrName>
                                          <p:attrName>ppt_y</p:attrName>
                                        </p:attrNameLst>
                                      </p:cBhvr>
                                      <p:rCtr x="6797" y="0"/>
                                    </p:animMotion>
                                  </p:childTnLst>
                                </p:cTn>
                              </p:par>
                            </p:childTnLst>
                          </p:cTn>
                        </p:par>
                        <p:par>
                          <p:cTn id="7" fill="hold">
                            <p:stCondLst>
                              <p:cond delay="1000"/>
                            </p:stCondLst>
                            <p:childTnLst>
                              <p:par>
                                <p:cTn id="8" presetID="10" presetClass="entr" fill="hold" grpId="0" nodeType="afterEffect">
                                  <p:stCondLst>
                                    <p:cond delay="0"/>
                                  </p:stCondLst>
                                  <p:iterate>
                                    <p:tmAbs val="0"/>
                                  </p:iterate>
                                  <p:childTnLst>
                                    <p:set>
                                      <p:cBhvr>
                                        <p:cTn id="9" fill="hold"/>
                                        <p:tgtEl>
                                          <p:spTgt spid="151"/>
                                        </p:tgtEl>
                                        <p:attrNameLst>
                                          <p:attrName>style.visibility</p:attrName>
                                        </p:attrNameLst>
                                      </p:cBhvr>
                                      <p:to>
                                        <p:strVal val="visible"/>
                                      </p:to>
                                    </p:set>
                                    <p:animEffect transition="in" filter="fade">
                                      <p:cBhvr>
                                        <p:cTn id="10" dur="1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162"/>
                                        </p:tgtEl>
                                        <p:attrNameLst>
                                          <p:attrName>style.visibility</p:attrName>
                                        </p:attrNameLst>
                                      </p:cBhvr>
                                      <p:to>
                                        <p:strVal val="visible"/>
                                      </p:to>
                                    </p:set>
                                    <p:animEffect transition="in" filter="fade">
                                      <p:cBhvr>
                                        <p:cTn id="15" dur="1000"/>
                                        <p:tgtEl>
                                          <p:spTgt spid="162"/>
                                        </p:tgtEl>
                                      </p:cBhvr>
                                    </p:animEffect>
                                  </p:childTnLst>
                                </p:cTn>
                              </p:par>
                            </p:childTnLst>
                          </p:cTn>
                        </p:par>
                        <p:par>
                          <p:cTn id="16" fill="hold">
                            <p:stCondLst>
                              <p:cond delay="0"/>
                            </p:stCondLst>
                            <p:childTnLst>
                              <p:par>
                                <p:cTn id="17" presetID="-1" presetClass="path" presetSubtype="0" accel="50000" decel="50000" fill="hold" nodeType="withEffect">
                                  <p:stCondLst>
                                    <p:cond delay="0"/>
                                  </p:stCondLst>
                                  <p:childTnLst>
                                    <p:animMotion origin="layout" path="M 0.13594 -4.44444E-6 L 0.30782 -4.44444E-6 " pathEditMode="relative" rAng="0" ptsTypes="AA">
                                      <p:cBhvr>
                                        <p:cTn id="18" dur="1500" fill="hold"/>
                                        <p:tgtEl>
                                          <p:spTgt spid="127"/>
                                        </p:tgtEl>
                                        <p:attrNameLst>
                                          <p:attrName>ppt_x</p:attrName>
                                          <p:attrName>ppt_y</p:attrName>
                                        </p:attrNameLst>
                                      </p:cBhvr>
                                      <p:rCtr x="8594" y="0"/>
                                    </p:animMotion>
                                  </p:childTnLst>
                                </p:cTn>
                              </p:par>
                            </p:childTnLst>
                          </p:cTn>
                        </p:par>
                        <p:par>
                          <p:cTn id="19" fill="hold">
                            <p:stCondLst>
                              <p:cond delay="1500"/>
                            </p:stCondLst>
                            <p:childTnLst>
                              <p:par>
                                <p:cTn id="20" presetID="10" presetClass="entr" fill="hold" grpId="0" nodeType="afterEffect">
                                  <p:stCondLst>
                                    <p:cond delay="0"/>
                                  </p:stCondLst>
                                  <p:iterate>
                                    <p:tmAbs val="0"/>
                                  </p:iterate>
                                  <p:childTnLst>
                                    <p:set>
                                      <p:cBhvr>
                                        <p:cTn id="21" fill="hold"/>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30782 -4.44444E-6 L 0.4655 -4.44444E-6 " pathEditMode="relative" rAng="0" ptsTypes="AA">
                                      <p:cBhvr>
                                        <p:cTn id="26" dur="1000" fill="hold"/>
                                        <p:tgtEl>
                                          <p:spTgt spid="127"/>
                                        </p:tgtEl>
                                        <p:attrNameLst>
                                          <p:attrName>ppt_x</p:attrName>
                                          <p:attrName>ppt_y</p:attrName>
                                        </p:attrNameLst>
                                      </p:cBhvr>
                                      <p:rCtr x="78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P spid="162" grpId="0" animBg="1" advAuto="0"/>
      <p:bldP spid="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p:cNvGrpSpPr/>
          <p:nvPr/>
        </p:nvGrpSpPr>
        <p:grpSpPr>
          <a:xfrm>
            <a:off x="11150474" y="5560088"/>
            <a:ext cx="858625" cy="1181734"/>
            <a:chOff x="0" y="0"/>
            <a:chExt cx="1717248" cy="2363465"/>
          </a:xfrm>
        </p:grpSpPr>
        <p:pic>
          <p:nvPicPr>
            <p:cNvPr id="119" name="haltestelle-verkehrsschild-vz-224-21726-UKfVv-1504265701.jpeg" descr="haltestelle-verkehrsschild-vz-224-21726-UKfVv-1504265701.jpeg"/>
            <p:cNvPicPr>
              <a:picLocks noChangeAspect="1"/>
            </p:cNvPicPr>
            <p:nvPr/>
          </p:nvPicPr>
          <p:blipFill>
            <a:blip r:embed="rId2"/>
            <a:stretch>
              <a:fillRect/>
            </a:stretch>
          </p:blipFill>
          <p:spPr>
            <a:xfrm>
              <a:off x="0" y="0"/>
              <a:ext cx="1717248" cy="1717248"/>
            </a:xfrm>
            <a:prstGeom prst="rect">
              <a:avLst/>
            </a:prstGeom>
            <a:ln w="12700" cap="flat">
              <a:noFill/>
              <a:miter lim="400000"/>
            </a:ln>
            <a:effectLst/>
          </p:spPr>
        </p:pic>
        <p:sp>
          <p:nvSpPr>
            <p:cNvPr id="120" name="Bahnhof"/>
            <p:cNvSpPr txBox="1"/>
            <p:nvPr/>
          </p:nvSpPr>
          <p:spPr>
            <a:xfrm>
              <a:off x="39284" y="1983873"/>
              <a:ext cx="1038745" cy="3795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Bahnhof</a:t>
              </a:r>
            </a:p>
          </p:txBody>
        </p:sp>
      </p:grpSp>
      <p:sp>
        <p:nvSpPr>
          <p:cNvPr id="122" name="Rectangle"/>
          <p:cNvSpPr/>
          <p:nvPr/>
        </p:nvSpPr>
        <p:spPr>
          <a:xfrm>
            <a:off x="-147" y="3513186"/>
            <a:ext cx="7593018" cy="2016959"/>
          </a:xfrm>
          <a:prstGeom prst="rect">
            <a:avLst/>
          </a:prstGeom>
          <a:blipFill>
            <a:blip r:embed="rId3"/>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3" name="Circle"/>
          <p:cNvSpPr/>
          <p:nvPr/>
        </p:nvSpPr>
        <p:spPr>
          <a:xfrm>
            <a:off x="7325704" y="2410770"/>
            <a:ext cx="4221791" cy="4221791"/>
          </a:xfrm>
          <a:prstGeom prst="ellipse">
            <a:avLst/>
          </a:prstGeom>
          <a:blipFill>
            <a:blip r:embed="rId3"/>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4" name="Line"/>
          <p:cNvSpPr/>
          <p:nvPr/>
        </p:nvSpPr>
        <p:spPr>
          <a:xfrm>
            <a:off x="155108" y="4521665"/>
            <a:ext cx="7282509" cy="1"/>
          </a:xfrm>
          <a:prstGeom prst="line">
            <a:avLst/>
          </a:prstGeom>
          <a:ln w="114300">
            <a:solidFill>
              <a:srgbClr val="FFFFFF"/>
            </a:solidFill>
            <a:custDash>
              <a:ds d="600000" sp="600000"/>
            </a:custDash>
            <a:miter lim="400000"/>
          </a:ln>
        </p:spPr>
        <p:txBody>
          <a:bodyPr lIns="25400" tIns="25400" rIns="25400" bIns="25400" anchor="ctr"/>
          <a:lstStyle/>
          <a:p>
            <a:endParaRPr sz="900"/>
          </a:p>
        </p:txBody>
      </p:sp>
      <p:sp>
        <p:nvSpPr>
          <p:cNvPr id="125" name="Circle"/>
          <p:cNvSpPr/>
          <p:nvPr/>
        </p:nvSpPr>
        <p:spPr>
          <a:xfrm>
            <a:off x="8765677" y="3850743"/>
            <a:ext cx="1341846" cy="1341846"/>
          </a:xfrm>
          <a:prstGeom prst="ellipse">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6" name="Circle"/>
          <p:cNvSpPr/>
          <p:nvPr/>
        </p:nvSpPr>
        <p:spPr>
          <a:xfrm>
            <a:off x="7994426" y="3079492"/>
            <a:ext cx="2884348" cy="2884348"/>
          </a:xfrm>
          <a:prstGeom prst="ellipse">
            <a:avLst/>
          </a:prstGeom>
          <a:ln w="114300">
            <a:solidFill>
              <a:srgbClr val="FFFFFF"/>
            </a:solidFill>
            <a:custDash>
              <a:ds d="600000" sp="600000"/>
            </a:custDash>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127" name="4565023.png" descr="4565023.png"/>
          <p:cNvPicPr>
            <a:picLocks noChangeAspect="1"/>
          </p:cNvPicPr>
          <p:nvPr/>
        </p:nvPicPr>
        <p:blipFill>
          <a:blip r:embed="rId4"/>
          <a:stretch>
            <a:fillRect/>
          </a:stretch>
        </p:blipFill>
        <p:spPr>
          <a:xfrm>
            <a:off x="16782" y="4521665"/>
            <a:ext cx="1255445" cy="1255446"/>
          </a:xfrm>
          <a:prstGeom prst="rect">
            <a:avLst/>
          </a:prstGeom>
          <a:ln w="12700">
            <a:miter lim="400000"/>
          </a:ln>
        </p:spPr>
      </p:pic>
      <p:grpSp>
        <p:nvGrpSpPr>
          <p:cNvPr id="130" name="Group"/>
          <p:cNvGrpSpPr/>
          <p:nvPr/>
        </p:nvGrpSpPr>
        <p:grpSpPr>
          <a:xfrm>
            <a:off x="1658911" y="2311400"/>
            <a:ext cx="1064313" cy="1083738"/>
            <a:chOff x="0" y="280224"/>
            <a:chExt cx="2128623" cy="2167474"/>
          </a:xfrm>
        </p:grpSpPr>
        <p:pic>
          <p:nvPicPr>
            <p:cNvPr id="128" name="haltestelle-verkehrsschild-vz-224-21726-UKfVv-1504265701.jpeg" descr="haltestelle-verkehrsschild-vz-224-21726-UKfVv-1504265701.jpeg"/>
            <p:cNvPicPr>
              <a:picLocks noChangeAspect="1"/>
            </p:cNvPicPr>
            <p:nvPr/>
          </p:nvPicPr>
          <p:blipFill>
            <a:blip r:embed="rId2"/>
            <a:stretch>
              <a:fillRect/>
            </a:stretch>
          </p:blipFill>
          <p:spPr>
            <a:xfrm>
              <a:off x="0" y="730450"/>
              <a:ext cx="1717248" cy="1717249"/>
            </a:xfrm>
            <a:prstGeom prst="rect">
              <a:avLst/>
            </a:prstGeom>
            <a:ln w="12700" cap="flat">
              <a:noFill/>
              <a:miter lim="400000"/>
            </a:ln>
            <a:effectLst/>
          </p:spPr>
        </p:pic>
        <p:sp>
          <p:nvSpPr>
            <p:cNvPr id="129" name="Allee R"/>
            <p:cNvSpPr/>
            <p:nvPr/>
          </p:nvSpPr>
          <p:spPr>
            <a:xfrm>
              <a:off x="858623"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Allee R</a:t>
              </a:r>
            </a:p>
          </p:txBody>
        </p:sp>
      </p:grpSp>
      <p:grpSp>
        <p:nvGrpSpPr>
          <p:cNvPr id="133" name="Group"/>
          <p:cNvGrpSpPr/>
          <p:nvPr/>
        </p:nvGrpSpPr>
        <p:grpSpPr>
          <a:xfrm>
            <a:off x="4276311" y="2311400"/>
            <a:ext cx="1064313" cy="1083738"/>
            <a:chOff x="0" y="280224"/>
            <a:chExt cx="2128624" cy="2167474"/>
          </a:xfrm>
        </p:grpSpPr>
        <p:pic>
          <p:nvPicPr>
            <p:cNvPr id="131" name="haltestelle-verkehrsschild-vz-224-21726-UKfVv-1504265701.jpeg" descr="haltestelle-verkehrsschild-vz-224-21726-UKfVv-1504265701.jpeg"/>
            <p:cNvPicPr>
              <a:picLocks noChangeAspect="1"/>
            </p:cNvPicPr>
            <p:nvPr/>
          </p:nvPicPr>
          <p:blipFill>
            <a:blip r:embed="rId2"/>
            <a:stretch>
              <a:fillRect/>
            </a:stretch>
          </p:blipFill>
          <p:spPr>
            <a:xfrm>
              <a:off x="0" y="730450"/>
              <a:ext cx="1717248" cy="1717249"/>
            </a:xfrm>
            <a:prstGeom prst="rect">
              <a:avLst/>
            </a:prstGeom>
            <a:ln w="12700" cap="flat">
              <a:noFill/>
              <a:miter lim="400000"/>
            </a:ln>
            <a:effectLst/>
          </p:spPr>
        </p:pic>
        <p:sp>
          <p:nvSpPr>
            <p:cNvPr id="132" name="Post R"/>
            <p:cNvSpPr/>
            <p:nvPr/>
          </p:nvSpPr>
          <p:spPr>
            <a:xfrm>
              <a:off x="858624"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Post R</a:t>
              </a:r>
            </a:p>
          </p:txBody>
        </p:sp>
      </p:grpSp>
      <p:grpSp>
        <p:nvGrpSpPr>
          <p:cNvPr id="136" name="Group"/>
          <p:cNvGrpSpPr/>
          <p:nvPr/>
        </p:nvGrpSpPr>
        <p:grpSpPr>
          <a:xfrm>
            <a:off x="2119518" y="5680578"/>
            <a:ext cx="1064313" cy="1016411"/>
            <a:chOff x="0" y="280224"/>
            <a:chExt cx="2128623" cy="2032819"/>
          </a:xfrm>
        </p:grpSpPr>
        <p:pic>
          <p:nvPicPr>
            <p:cNvPr id="134" name="haltestelle-verkehrsschild-vz-224-21726-UKfVv-1504265701.jpeg" descr="haltestelle-verkehrsschild-vz-224-21726-UKfVv-1504265701.jpeg"/>
            <p:cNvPicPr>
              <a:picLocks noChangeAspect="1"/>
            </p:cNvPicPr>
            <p:nvPr/>
          </p:nvPicPr>
          <p:blipFill>
            <a:blip r:embed="rId2"/>
            <a:stretch>
              <a:fillRect/>
            </a:stretch>
          </p:blipFill>
          <p:spPr>
            <a:xfrm>
              <a:off x="0" y="595796"/>
              <a:ext cx="1717248" cy="1717249"/>
            </a:xfrm>
            <a:prstGeom prst="rect">
              <a:avLst/>
            </a:prstGeom>
            <a:ln w="12700" cap="flat">
              <a:noFill/>
              <a:miter lim="400000"/>
            </a:ln>
            <a:effectLst/>
          </p:spPr>
        </p:pic>
        <p:sp>
          <p:nvSpPr>
            <p:cNvPr id="135" name="Allee H"/>
            <p:cNvSpPr/>
            <p:nvPr/>
          </p:nvSpPr>
          <p:spPr>
            <a:xfrm>
              <a:off x="858623"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Allee H</a:t>
              </a:r>
            </a:p>
          </p:txBody>
        </p:sp>
      </p:grpSp>
      <p:grpSp>
        <p:nvGrpSpPr>
          <p:cNvPr id="139" name="Group"/>
          <p:cNvGrpSpPr/>
          <p:nvPr/>
        </p:nvGrpSpPr>
        <p:grpSpPr>
          <a:xfrm>
            <a:off x="6168938" y="5680578"/>
            <a:ext cx="1064313" cy="1016411"/>
            <a:chOff x="0" y="280224"/>
            <a:chExt cx="2128624" cy="2032819"/>
          </a:xfrm>
        </p:grpSpPr>
        <p:pic>
          <p:nvPicPr>
            <p:cNvPr id="137" name="haltestelle-verkehrsschild-vz-224-21726-UKfVv-1504265701.jpeg" descr="haltestelle-verkehrsschild-vz-224-21726-UKfVv-1504265701.jpeg"/>
            <p:cNvPicPr>
              <a:picLocks noChangeAspect="1"/>
            </p:cNvPicPr>
            <p:nvPr/>
          </p:nvPicPr>
          <p:blipFill>
            <a:blip r:embed="rId2"/>
            <a:stretch>
              <a:fillRect/>
            </a:stretch>
          </p:blipFill>
          <p:spPr>
            <a:xfrm>
              <a:off x="0" y="595796"/>
              <a:ext cx="1717248" cy="1717249"/>
            </a:xfrm>
            <a:prstGeom prst="rect">
              <a:avLst/>
            </a:prstGeom>
            <a:ln w="12700" cap="flat">
              <a:noFill/>
              <a:miter lim="400000"/>
            </a:ln>
            <a:effectLst/>
          </p:spPr>
        </p:pic>
        <p:sp>
          <p:nvSpPr>
            <p:cNvPr id="138" name="Post H"/>
            <p:cNvSpPr/>
            <p:nvPr/>
          </p:nvSpPr>
          <p:spPr>
            <a:xfrm>
              <a:off x="858624"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r>
                <a:rPr sz="900"/>
                <a:t>Post H</a:t>
              </a:r>
            </a:p>
          </p:txBody>
        </p:sp>
      </p:grpSp>
      <p:grpSp>
        <p:nvGrpSpPr>
          <p:cNvPr id="150" name="Group"/>
          <p:cNvGrpSpPr/>
          <p:nvPr/>
        </p:nvGrpSpPr>
        <p:grpSpPr>
          <a:xfrm>
            <a:off x="8498989" y="314274"/>
            <a:ext cx="3272163" cy="1879161"/>
            <a:chOff x="0" y="0"/>
            <a:chExt cx="6544323" cy="3758319"/>
          </a:xfrm>
        </p:grpSpPr>
        <p:sp>
          <p:nvSpPr>
            <p:cNvPr id="140" name="Rectangle"/>
            <p:cNvSpPr/>
            <p:nvPr/>
          </p:nvSpPr>
          <p:spPr>
            <a:xfrm>
              <a:off x="0" y="0"/>
              <a:ext cx="6544323"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1" name="Allee H"/>
            <p:cNvSpPr txBox="1"/>
            <p:nvPr/>
          </p:nvSpPr>
          <p:spPr>
            <a:xfrm>
              <a:off x="1721595" y="329974"/>
              <a:ext cx="179856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Allee H</a:t>
              </a:r>
            </a:p>
          </p:txBody>
        </p:sp>
        <p:sp>
          <p:nvSpPr>
            <p:cNvPr id="142" name="Post H"/>
            <p:cNvSpPr txBox="1"/>
            <p:nvPr/>
          </p:nvSpPr>
          <p:spPr>
            <a:xfrm>
              <a:off x="1785489" y="1498649"/>
              <a:ext cx="1570941"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Post H</a:t>
              </a:r>
            </a:p>
          </p:txBody>
        </p:sp>
        <p:sp>
          <p:nvSpPr>
            <p:cNvPr id="143" name="Bahnhof"/>
            <p:cNvSpPr txBox="1"/>
            <p:nvPr/>
          </p:nvSpPr>
          <p:spPr>
            <a:xfrm>
              <a:off x="1427387" y="2704262"/>
              <a:ext cx="2131993"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Bahnhof</a:t>
              </a:r>
            </a:p>
          </p:txBody>
        </p:sp>
        <p:sp>
          <p:nvSpPr>
            <p:cNvPr id="144"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5" name="12:30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12:30 Uhr</a:t>
              </a:r>
            </a:p>
          </p:txBody>
        </p:sp>
        <p:sp>
          <p:nvSpPr>
            <p:cNvPr id="146"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7"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8" name="12:31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12:31 Uhr</a:t>
              </a:r>
            </a:p>
          </p:txBody>
        </p:sp>
        <p:sp>
          <p:nvSpPr>
            <p:cNvPr id="149" name="12:32 Uhr"/>
            <p:cNvSpPr txBox="1"/>
            <p:nvPr/>
          </p:nvSpPr>
          <p:spPr>
            <a:xfrm>
              <a:off x="3785786" y="2667326"/>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12:32 Uhr</a:t>
              </a:r>
            </a:p>
          </p:txBody>
        </p:sp>
      </p:grpSp>
      <p:sp>
        <p:nvSpPr>
          <p:cNvPr id="151" name="Circle"/>
          <p:cNvSpPr/>
          <p:nvPr/>
        </p:nvSpPr>
        <p:spPr>
          <a:xfrm>
            <a:off x="8716393" y="531372"/>
            <a:ext cx="264534" cy="264534"/>
          </a:xfrm>
          <a:prstGeom prst="ellipse">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162" name="Group"/>
          <p:cNvGrpSpPr/>
          <p:nvPr/>
        </p:nvGrpSpPr>
        <p:grpSpPr>
          <a:xfrm>
            <a:off x="8461442" y="314273"/>
            <a:ext cx="3272163" cy="1879161"/>
            <a:chOff x="0" y="0"/>
            <a:chExt cx="6544323" cy="3758319"/>
          </a:xfrm>
        </p:grpSpPr>
        <p:sp>
          <p:nvSpPr>
            <p:cNvPr id="152" name="Rectangle"/>
            <p:cNvSpPr/>
            <p:nvPr/>
          </p:nvSpPr>
          <p:spPr>
            <a:xfrm>
              <a:off x="0" y="0"/>
              <a:ext cx="6544323"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3" name="Post H"/>
            <p:cNvSpPr txBox="1"/>
            <p:nvPr/>
          </p:nvSpPr>
          <p:spPr>
            <a:xfrm>
              <a:off x="1647757" y="329974"/>
              <a:ext cx="1570941"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Post H</a:t>
              </a:r>
            </a:p>
          </p:txBody>
        </p:sp>
        <p:sp>
          <p:nvSpPr>
            <p:cNvPr id="154" name="Bahnhof"/>
            <p:cNvSpPr txBox="1"/>
            <p:nvPr/>
          </p:nvSpPr>
          <p:spPr>
            <a:xfrm>
              <a:off x="1289655" y="1498649"/>
              <a:ext cx="2131993"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Bahnhof</a:t>
              </a:r>
            </a:p>
          </p:txBody>
        </p:sp>
        <p:sp>
          <p:nvSpPr>
            <p:cNvPr id="155" name="Post R"/>
            <p:cNvSpPr txBox="1"/>
            <p:nvPr/>
          </p:nvSpPr>
          <p:spPr>
            <a:xfrm>
              <a:off x="1666083" y="2704262"/>
              <a:ext cx="153246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Post R</a:t>
              </a:r>
            </a:p>
          </p:txBody>
        </p:sp>
        <p:sp>
          <p:nvSpPr>
            <p:cNvPr id="156"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7" name="12:31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12:31 Uhr</a:t>
              </a:r>
            </a:p>
          </p:txBody>
        </p:sp>
        <p:sp>
          <p:nvSpPr>
            <p:cNvPr id="158"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59"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0" name="12:32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12:32 Uhr</a:t>
              </a:r>
            </a:p>
          </p:txBody>
        </p:sp>
        <p:sp>
          <p:nvSpPr>
            <p:cNvPr id="161" name="12:33 Uhr"/>
            <p:cNvSpPr txBox="1"/>
            <p:nvPr/>
          </p:nvSpPr>
          <p:spPr>
            <a:xfrm>
              <a:off x="3785786" y="2667324"/>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12:33 Uhr</a:t>
              </a:r>
            </a:p>
          </p:txBody>
        </p:sp>
      </p:grpSp>
      <p:grpSp>
        <p:nvGrpSpPr>
          <p:cNvPr id="174" name="Group"/>
          <p:cNvGrpSpPr/>
          <p:nvPr/>
        </p:nvGrpSpPr>
        <p:grpSpPr>
          <a:xfrm>
            <a:off x="8480215" y="288255"/>
            <a:ext cx="3272163" cy="1879161"/>
            <a:chOff x="-53464" y="94262"/>
            <a:chExt cx="6544322" cy="3758319"/>
          </a:xfrm>
        </p:grpSpPr>
        <p:sp>
          <p:nvSpPr>
            <p:cNvPr id="163" name="Rectangle"/>
            <p:cNvSpPr/>
            <p:nvPr/>
          </p:nvSpPr>
          <p:spPr>
            <a:xfrm>
              <a:off x="-53464" y="94262"/>
              <a:ext cx="6544322" cy="3758319"/>
            </a:xfrm>
            <a:prstGeom prst="rect">
              <a:avLst/>
            </a:prstGeom>
            <a:solidFill>
              <a:srgbClr val="00000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4" name="Post H"/>
            <p:cNvSpPr txBox="1"/>
            <p:nvPr/>
          </p:nvSpPr>
          <p:spPr>
            <a:xfrm>
              <a:off x="1647757" y="329974"/>
              <a:ext cx="1570941"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Post H</a:t>
              </a:r>
            </a:p>
          </p:txBody>
        </p:sp>
        <p:sp>
          <p:nvSpPr>
            <p:cNvPr id="165" name="Bahnhof"/>
            <p:cNvSpPr txBox="1"/>
            <p:nvPr/>
          </p:nvSpPr>
          <p:spPr>
            <a:xfrm>
              <a:off x="1289655" y="1498649"/>
              <a:ext cx="2131993"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Bahnhof</a:t>
              </a:r>
            </a:p>
          </p:txBody>
        </p:sp>
        <p:sp>
          <p:nvSpPr>
            <p:cNvPr id="166" name="Post R"/>
            <p:cNvSpPr txBox="1"/>
            <p:nvPr/>
          </p:nvSpPr>
          <p:spPr>
            <a:xfrm>
              <a:off x="1666083" y="2704262"/>
              <a:ext cx="153246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Post R</a:t>
              </a:r>
            </a:p>
          </p:txBody>
        </p:sp>
        <p:sp>
          <p:nvSpPr>
            <p:cNvPr id="167" name="Circle"/>
            <p:cNvSpPr/>
            <p:nvPr/>
          </p:nvSpPr>
          <p:spPr>
            <a:xfrm>
              <a:off x="345530" y="301304"/>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8" name="12:31 Uhr"/>
            <p:cNvSpPr txBox="1"/>
            <p:nvPr/>
          </p:nvSpPr>
          <p:spPr>
            <a:xfrm>
              <a:off x="3785786" y="329974"/>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a:t>12:31 Uhr</a:t>
              </a:r>
            </a:p>
          </p:txBody>
        </p:sp>
        <p:sp>
          <p:nvSpPr>
            <p:cNvPr id="169" name="Circle"/>
            <p:cNvSpPr/>
            <p:nvPr/>
          </p:nvSpPr>
          <p:spPr>
            <a:xfrm>
              <a:off x="345530" y="1469979"/>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70" name="Circle"/>
            <p:cNvSpPr/>
            <p:nvPr/>
          </p:nvSpPr>
          <p:spPr>
            <a:xfrm>
              <a:off x="319295" y="2638655"/>
              <a:ext cx="760094" cy="760094"/>
            </a:xfrm>
            <a:prstGeom prst="ellipse">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71" name="12:32 Uhr"/>
            <p:cNvSpPr txBox="1"/>
            <p:nvPr/>
          </p:nvSpPr>
          <p:spPr>
            <a:xfrm>
              <a:off x="3785786" y="1498649"/>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dirty="0"/>
                <a:t>12:32 </a:t>
              </a:r>
              <a:r>
                <a:rPr sz="1950" dirty="0" err="1"/>
                <a:t>Uhr</a:t>
              </a:r>
              <a:endParaRPr sz="1950" dirty="0"/>
            </a:p>
          </p:txBody>
        </p:sp>
        <p:sp>
          <p:nvSpPr>
            <p:cNvPr id="172" name="12:33 Uhr"/>
            <p:cNvSpPr txBox="1"/>
            <p:nvPr/>
          </p:nvSpPr>
          <p:spPr>
            <a:xfrm>
              <a:off x="3785786" y="2667326"/>
              <a:ext cx="2263439" cy="702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900" b="0">
                  <a:solidFill>
                    <a:srgbClr val="FFFFFF"/>
                  </a:solidFill>
                </a:defRPr>
              </a:lvl1pPr>
            </a:lstStyle>
            <a:p>
              <a:r>
                <a:rPr sz="1950" dirty="0"/>
                <a:t>12:33 </a:t>
              </a:r>
              <a:r>
                <a:rPr sz="1950" dirty="0" err="1"/>
                <a:t>Uhr</a:t>
              </a:r>
              <a:endParaRPr sz="1950" dirty="0"/>
            </a:p>
          </p:txBody>
        </p:sp>
        <p:sp>
          <p:nvSpPr>
            <p:cNvPr id="173" name="Circle"/>
            <p:cNvSpPr/>
            <p:nvPr/>
          </p:nvSpPr>
          <p:spPr>
            <a:xfrm>
              <a:off x="461043" y="416816"/>
              <a:ext cx="529069" cy="529069"/>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spTree>
    <p:extLst>
      <p:ext uri="{BB962C8B-B14F-4D97-AF65-F5344CB8AC3E}">
        <p14:creationId xmlns:p14="http://schemas.microsoft.com/office/powerpoint/2010/main" val="279805541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4.58333E-6 -4.44444E-6 L 0.13594 -4.44444E-6 " pathEditMode="relative" rAng="0" ptsTypes="AA">
                                      <p:cBhvr>
                                        <p:cTn id="6" dur="1000" fill="hold"/>
                                        <p:tgtEl>
                                          <p:spTgt spid="127"/>
                                        </p:tgtEl>
                                        <p:attrNameLst>
                                          <p:attrName>ppt_x</p:attrName>
                                          <p:attrName>ppt_y</p:attrName>
                                        </p:attrNameLst>
                                      </p:cBhvr>
                                      <p:rCtr x="6797" y="0"/>
                                    </p:animMotion>
                                  </p:childTnLst>
                                </p:cTn>
                              </p:par>
                            </p:childTnLst>
                          </p:cTn>
                        </p:par>
                        <p:par>
                          <p:cTn id="7" fill="hold">
                            <p:stCondLst>
                              <p:cond delay="1000"/>
                            </p:stCondLst>
                            <p:childTnLst>
                              <p:par>
                                <p:cTn id="8" presetID="10" presetClass="entr" fill="hold" grpId="0" nodeType="afterEffect">
                                  <p:stCondLst>
                                    <p:cond delay="0"/>
                                  </p:stCondLst>
                                  <p:iterate>
                                    <p:tmAbs val="0"/>
                                  </p:iterate>
                                  <p:childTnLst>
                                    <p:set>
                                      <p:cBhvr>
                                        <p:cTn id="9" fill="hold"/>
                                        <p:tgtEl>
                                          <p:spTgt spid="151"/>
                                        </p:tgtEl>
                                        <p:attrNameLst>
                                          <p:attrName>style.visibility</p:attrName>
                                        </p:attrNameLst>
                                      </p:cBhvr>
                                      <p:to>
                                        <p:strVal val="visible"/>
                                      </p:to>
                                    </p:set>
                                    <p:animEffect transition="in" filter="fade">
                                      <p:cBhvr>
                                        <p:cTn id="10" dur="1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162"/>
                                        </p:tgtEl>
                                        <p:attrNameLst>
                                          <p:attrName>style.visibility</p:attrName>
                                        </p:attrNameLst>
                                      </p:cBhvr>
                                      <p:to>
                                        <p:strVal val="visible"/>
                                      </p:to>
                                    </p:set>
                                    <p:animEffect transition="in" filter="fade">
                                      <p:cBhvr>
                                        <p:cTn id="15" dur="1000"/>
                                        <p:tgtEl>
                                          <p:spTgt spid="162"/>
                                        </p:tgtEl>
                                      </p:cBhvr>
                                    </p:animEffect>
                                  </p:childTnLst>
                                </p:cTn>
                              </p:par>
                            </p:childTnLst>
                          </p:cTn>
                        </p:par>
                        <p:par>
                          <p:cTn id="16" fill="hold">
                            <p:stCondLst>
                              <p:cond delay="0"/>
                            </p:stCondLst>
                            <p:childTnLst>
                              <p:par>
                                <p:cTn id="17" presetID="-1" presetClass="path" presetSubtype="0" accel="50000" decel="50000" fill="hold" nodeType="withEffect">
                                  <p:stCondLst>
                                    <p:cond delay="0"/>
                                  </p:stCondLst>
                                  <p:childTnLst>
                                    <p:animMotion origin="layout" path="M 0.13594 -4.44444E-6 L 0.30782 -4.44444E-6 " pathEditMode="relative" rAng="0" ptsTypes="AA">
                                      <p:cBhvr>
                                        <p:cTn id="18" dur="1500" fill="hold"/>
                                        <p:tgtEl>
                                          <p:spTgt spid="127"/>
                                        </p:tgtEl>
                                        <p:attrNameLst>
                                          <p:attrName>ppt_x</p:attrName>
                                          <p:attrName>ppt_y</p:attrName>
                                        </p:attrNameLst>
                                      </p:cBhvr>
                                      <p:rCtr x="8594" y="0"/>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nodeType="clickEffect">
                                  <p:stCondLst>
                                    <p:cond delay="0"/>
                                  </p:stCondLst>
                                  <p:childTnLst>
                                    <p:animMotion origin="layout" path="M 0.30782 -4.44444E-6 L 0.4655 -4.44444E-6 " pathEditMode="relative" rAng="0" ptsTypes="AA">
                                      <p:cBhvr>
                                        <p:cTn id="22" dur="1000" fill="hold"/>
                                        <p:tgtEl>
                                          <p:spTgt spid="127"/>
                                        </p:tgtEl>
                                        <p:attrNameLst>
                                          <p:attrName>ppt_x</p:attrName>
                                          <p:attrName>ppt_y</p:attrName>
                                        </p:attrNameLst>
                                      </p:cBhvr>
                                      <p:rCtr x="7878" y="0"/>
                                    </p:animMotion>
                                  </p:childTnLst>
                                </p:cTn>
                              </p:par>
                            </p:childTnLst>
                          </p:cTn>
                        </p:par>
                        <p:par>
                          <p:cTn id="23" fill="hold">
                            <p:stCondLst>
                              <p:cond delay="1000"/>
                            </p:stCondLst>
                            <p:childTnLst>
                              <p:par>
                                <p:cTn id="24" presetID="10" presetClass="entr" fill="hold" grpId="0" nodeType="afterEffect">
                                  <p:stCondLst>
                                    <p:cond delay="0"/>
                                  </p:stCondLst>
                                  <p:iterate>
                                    <p:tmAbs val="0"/>
                                  </p:iterate>
                                  <p:childTnLst>
                                    <p:set>
                                      <p:cBhvr>
                                        <p:cTn id="25" fill="hold"/>
                                        <p:tgtEl>
                                          <p:spTgt spid="174"/>
                                        </p:tgtEl>
                                        <p:attrNameLst>
                                          <p:attrName>style.visibility</p:attrName>
                                        </p:attrNameLst>
                                      </p:cBhvr>
                                      <p:to>
                                        <p:strVal val="visible"/>
                                      </p:to>
                                    </p:set>
                                    <p:animEffect transition="in" filter="fade">
                                      <p:cBhvr>
                                        <p:cTn id="26"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P spid="162" grpId="0" animBg="1" advAuto="0"/>
      <p:bldP spid="17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Routen</a:t>
            </a:r>
            <a:r>
              <a:rPr lang="en-US" sz="4000" dirty="0"/>
              <a:t>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isch enthält.&#10;&#10;Automatisch generierte Beschreibung">
            <a:extLst>
              <a:ext uri="{FF2B5EF4-FFF2-40B4-BE49-F238E27FC236}">
                <a16:creationId xmlns:a16="http://schemas.microsoft.com/office/drawing/2014/main" id="{2E292715-4F35-48CB-7769-683EA62981E8}"/>
              </a:ext>
            </a:extLst>
          </p:cNvPr>
          <p:cNvPicPr>
            <a:picLocks noGrp="1" noChangeAspect="1"/>
          </p:cNvPicPr>
          <p:nvPr>
            <p:ph idx="1"/>
          </p:nvPr>
        </p:nvPicPr>
        <p:blipFill>
          <a:blip r:embed="rId5"/>
          <a:stretch>
            <a:fillRect/>
          </a:stretch>
        </p:blipFill>
        <p:spPr>
          <a:xfrm>
            <a:off x="270408" y="715778"/>
            <a:ext cx="7586213" cy="5057475"/>
          </a:xfrm>
        </p:spPr>
      </p:pic>
      <p:sp>
        <p:nvSpPr>
          <p:cNvPr id="4" name="Textfeld 3">
            <a:extLst>
              <a:ext uri="{FF2B5EF4-FFF2-40B4-BE49-F238E27FC236}">
                <a16:creationId xmlns:a16="http://schemas.microsoft.com/office/drawing/2014/main" id="{06083DAF-1D11-259C-5443-77D20255FAA9}"/>
              </a:ext>
            </a:extLst>
          </p:cNvPr>
          <p:cNvSpPr txBox="1"/>
          <p:nvPr/>
        </p:nvSpPr>
        <p:spPr>
          <a:xfrm>
            <a:off x="385011" y="6027821"/>
            <a:ext cx="11466094" cy="830997"/>
          </a:xfrm>
          <a:prstGeom prst="rect">
            <a:avLst/>
          </a:prstGeom>
          <a:noFill/>
        </p:spPr>
        <p:txBody>
          <a:bodyPr wrap="square" rtlCol="0">
            <a:spAutoFit/>
          </a:bodyPr>
          <a:lstStyle/>
          <a:p>
            <a:r>
              <a:rPr lang="de-DE" sz="2400" b="1" dirty="0"/>
              <a:t>A = Haltestellenname B und folgende = Uhrzeit in Std und Min  Beispiel 13:45</a:t>
            </a:r>
          </a:p>
          <a:p>
            <a:r>
              <a:rPr lang="de-DE" sz="2400" b="1" dirty="0"/>
              <a:t>Für die Abfahrtzeiten können beliebig viele Spalten benutzt werden!</a:t>
            </a:r>
          </a:p>
        </p:txBody>
      </p:sp>
      <p:sp>
        <p:nvSpPr>
          <p:cNvPr id="7" name="Textfeld 6">
            <a:extLst>
              <a:ext uri="{FF2B5EF4-FFF2-40B4-BE49-F238E27FC236}">
                <a16:creationId xmlns:a16="http://schemas.microsoft.com/office/drawing/2014/main" id="{C1106C29-B256-1534-29A8-AA77830EC45A}"/>
              </a:ext>
            </a:extLst>
          </p:cNvPr>
          <p:cNvSpPr txBox="1"/>
          <p:nvPr/>
        </p:nvSpPr>
        <p:spPr>
          <a:xfrm rot="21025053">
            <a:off x="974557" y="1648326"/>
            <a:ext cx="6485021" cy="3416320"/>
          </a:xfrm>
          <a:prstGeom prst="rect">
            <a:avLst/>
          </a:prstGeom>
          <a:solidFill>
            <a:srgbClr val="FFFF00"/>
          </a:solidFill>
          <a:ln>
            <a:solidFill>
              <a:srgbClr val="FF0000"/>
            </a:solidFill>
          </a:ln>
        </p:spPr>
        <p:txBody>
          <a:bodyPr wrap="square" rtlCol="0">
            <a:spAutoFit/>
          </a:bodyPr>
          <a:lstStyle/>
          <a:p>
            <a:r>
              <a:rPr lang="de-DE" sz="2400" b="1" dirty="0">
                <a:solidFill>
                  <a:srgbClr val="FF0000"/>
                </a:solidFill>
              </a:rPr>
              <a:t>Jede Routendatei muss immer in der ersten Zeile mit dem Routennamen beginnen. Es können auch mehrere Routen gleichzeitig erstellt und importiert werden. Jede muss aber mit dem Routennamen beginnen. Damit sie erkannt wird, beginnt und endet sie mit === oder ///        (Ab Version 6 bitte /// verwenden)</a:t>
            </a:r>
          </a:p>
        </p:txBody>
      </p:sp>
    </p:spTree>
    <p:extLst>
      <p:ext uri="{BB962C8B-B14F-4D97-AF65-F5344CB8AC3E}">
        <p14:creationId xmlns:p14="http://schemas.microsoft.com/office/powerpoint/2010/main" val="3986256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Routen</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11" name="Inhaltsplatzhalter 10" descr="Ein Bild, das Text enthält.&#10;&#10;Automatisch generierte Beschreibung">
            <a:extLst>
              <a:ext uri="{FF2B5EF4-FFF2-40B4-BE49-F238E27FC236}">
                <a16:creationId xmlns:a16="http://schemas.microsoft.com/office/drawing/2014/main" id="{FBFA67D6-043B-0E0E-38C9-1F01C091F049}"/>
              </a:ext>
            </a:extLst>
          </p:cNvPr>
          <p:cNvPicPr>
            <a:picLocks noGrp="1" noChangeAspect="1"/>
          </p:cNvPicPr>
          <p:nvPr>
            <p:ph idx="1"/>
          </p:nvPr>
        </p:nvPicPr>
        <p:blipFill>
          <a:blip r:embed="rId5"/>
          <a:stretch>
            <a:fillRect/>
          </a:stretch>
        </p:blipFill>
        <p:spPr>
          <a:xfrm>
            <a:off x="372720" y="862437"/>
            <a:ext cx="8139668" cy="5133125"/>
          </a:xfrm>
        </p:spPr>
      </p:pic>
      <p:sp>
        <p:nvSpPr>
          <p:cNvPr id="12" name="Textfeld 11">
            <a:extLst>
              <a:ext uri="{FF2B5EF4-FFF2-40B4-BE49-F238E27FC236}">
                <a16:creationId xmlns:a16="http://schemas.microsoft.com/office/drawing/2014/main" id="{FFEA8382-37BE-E717-937F-E137CE9677A4}"/>
              </a:ext>
            </a:extLst>
          </p:cNvPr>
          <p:cNvSpPr txBox="1"/>
          <p:nvPr/>
        </p:nvSpPr>
        <p:spPr>
          <a:xfrm>
            <a:off x="481004" y="6268453"/>
            <a:ext cx="11466354" cy="400110"/>
          </a:xfrm>
          <a:prstGeom prst="rect">
            <a:avLst/>
          </a:prstGeom>
          <a:noFill/>
        </p:spPr>
        <p:txBody>
          <a:bodyPr wrap="square" rtlCol="0">
            <a:spAutoFit/>
          </a:bodyPr>
          <a:lstStyle/>
          <a:p>
            <a:r>
              <a:rPr lang="de-DE" sz="2000" b="1" dirty="0"/>
              <a:t>///;Routenname;01236(Tage an denen sie gefahren werden soll 0 Montag 1 Dienstag) ::///</a:t>
            </a:r>
          </a:p>
        </p:txBody>
      </p:sp>
      <p:sp>
        <p:nvSpPr>
          <p:cNvPr id="4" name="Textfeld 3">
            <a:extLst>
              <a:ext uri="{FF2B5EF4-FFF2-40B4-BE49-F238E27FC236}">
                <a16:creationId xmlns:a16="http://schemas.microsoft.com/office/drawing/2014/main" id="{CDDDE8B7-58C3-7F68-BACD-F8879E9DB789}"/>
              </a:ext>
            </a:extLst>
          </p:cNvPr>
          <p:cNvSpPr txBox="1"/>
          <p:nvPr/>
        </p:nvSpPr>
        <p:spPr>
          <a:xfrm rot="21104961">
            <a:off x="1362424" y="2508548"/>
            <a:ext cx="5955632" cy="1938992"/>
          </a:xfrm>
          <a:prstGeom prst="rect">
            <a:avLst/>
          </a:prstGeom>
          <a:solidFill>
            <a:srgbClr val="FFFF00"/>
          </a:solidFill>
        </p:spPr>
        <p:txBody>
          <a:bodyPr wrap="square" rtlCol="0">
            <a:spAutoFit/>
          </a:bodyPr>
          <a:lstStyle/>
          <a:p>
            <a:r>
              <a:rPr lang="de-DE" sz="2400" b="1" dirty="0">
                <a:solidFill>
                  <a:srgbClr val="FF0000"/>
                </a:solidFill>
              </a:rPr>
              <a:t>Wichtig!</a:t>
            </a:r>
          </a:p>
          <a:p>
            <a:r>
              <a:rPr lang="de-DE" sz="2400" b="1" dirty="0">
                <a:solidFill>
                  <a:srgbClr val="FF0000"/>
                </a:solidFill>
              </a:rPr>
              <a:t>Haltestellennamen müssen in der Routen und Haltestellendatei exakt schreibgleich sein. Einfachheitshalber kopieren! </a:t>
            </a:r>
            <a:r>
              <a:rPr lang="de-DE" dirty="0"/>
              <a:t>n</a:t>
            </a:r>
          </a:p>
        </p:txBody>
      </p:sp>
    </p:spTree>
    <p:extLst>
      <p:ext uri="{BB962C8B-B14F-4D97-AF65-F5344CB8AC3E}">
        <p14:creationId xmlns:p14="http://schemas.microsoft.com/office/powerpoint/2010/main" val="1496435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Preise</a:t>
            </a:r>
            <a:r>
              <a:rPr lang="en-US" sz="4000" dirty="0"/>
              <a:t>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isch enthält.&#10;&#10;Automatisch generierte Beschreibung">
            <a:extLst>
              <a:ext uri="{FF2B5EF4-FFF2-40B4-BE49-F238E27FC236}">
                <a16:creationId xmlns:a16="http://schemas.microsoft.com/office/drawing/2014/main" id="{7D22C073-4C07-164F-5EBA-A69880123970}"/>
              </a:ext>
            </a:extLst>
          </p:cNvPr>
          <p:cNvPicPr>
            <a:picLocks noGrp="1" noChangeAspect="1"/>
          </p:cNvPicPr>
          <p:nvPr>
            <p:ph idx="1"/>
          </p:nvPr>
        </p:nvPicPr>
        <p:blipFill>
          <a:blip r:embed="rId5"/>
          <a:stretch>
            <a:fillRect/>
          </a:stretch>
        </p:blipFill>
        <p:spPr>
          <a:xfrm>
            <a:off x="842210" y="924956"/>
            <a:ext cx="6677527" cy="5851685"/>
          </a:xfrm>
        </p:spPr>
      </p:pic>
      <p:pic>
        <p:nvPicPr>
          <p:cNvPr id="4" name="Inhaltsplatzhalter 5" descr="Ein Bild, das Tisch enthält.&#10;&#10;Automatisch generierte Beschreibung">
            <a:extLst>
              <a:ext uri="{FF2B5EF4-FFF2-40B4-BE49-F238E27FC236}">
                <a16:creationId xmlns:a16="http://schemas.microsoft.com/office/drawing/2014/main" id="{4CA191C1-9AF3-CE95-6D9E-A4203195D568}"/>
              </a:ext>
            </a:extLst>
          </p:cNvPr>
          <p:cNvPicPr>
            <a:picLocks noChangeAspect="1"/>
          </p:cNvPicPr>
          <p:nvPr/>
        </p:nvPicPr>
        <p:blipFill>
          <a:blip r:embed="rId6"/>
          <a:stretch>
            <a:fillRect/>
          </a:stretch>
        </p:blipFill>
        <p:spPr>
          <a:xfrm>
            <a:off x="680593" y="2868221"/>
            <a:ext cx="7000760" cy="3908420"/>
          </a:xfrm>
          <a:prstGeom prst="rect">
            <a:avLst/>
          </a:prstGeom>
          <a:effectLst>
            <a:outerShdw blurRad="50800" dir="14400000">
              <a:srgbClr val="000000">
                <a:alpha val="40000"/>
              </a:srgbClr>
            </a:outerShdw>
          </a:effectLst>
        </p:spPr>
      </p:pic>
      <p:sp>
        <p:nvSpPr>
          <p:cNvPr id="7" name="Textfeld 6">
            <a:extLst>
              <a:ext uri="{FF2B5EF4-FFF2-40B4-BE49-F238E27FC236}">
                <a16:creationId xmlns:a16="http://schemas.microsoft.com/office/drawing/2014/main" id="{8B4160E2-A86D-2B1B-AD22-8C92C829E776}"/>
              </a:ext>
            </a:extLst>
          </p:cNvPr>
          <p:cNvSpPr txBox="1"/>
          <p:nvPr/>
        </p:nvSpPr>
        <p:spPr>
          <a:xfrm rot="20927394">
            <a:off x="1179095" y="2077271"/>
            <a:ext cx="5859379" cy="3046988"/>
          </a:xfrm>
          <a:prstGeom prst="rect">
            <a:avLst/>
          </a:prstGeom>
          <a:solidFill>
            <a:srgbClr val="FFFF00"/>
          </a:solidFill>
        </p:spPr>
        <p:txBody>
          <a:bodyPr wrap="square" rtlCol="0">
            <a:spAutoFit/>
          </a:bodyPr>
          <a:lstStyle/>
          <a:p>
            <a:r>
              <a:rPr lang="de-DE" sz="2400" b="1" dirty="0">
                <a:solidFill>
                  <a:srgbClr val="FF0000"/>
                </a:solidFill>
              </a:rPr>
              <a:t>Hinweis!</a:t>
            </a:r>
          </a:p>
          <a:p>
            <a:r>
              <a:rPr lang="de-DE" sz="2400" b="1" dirty="0">
                <a:solidFill>
                  <a:srgbClr val="FF0000"/>
                </a:solidFill>
              </a:rPr>
              <a:t>Bei der Erstellung der </a:t>
            </a:r>
            <a:r>
              <a:rPr lang="de-DE" sz="2400" b="1" dirty="0" err="1">
                <a:solidFill>
                  <a:srgbClr val="FF0000"/>
                </a:solidFill>
              </a:rPr>
              <a:t>csv</a:t>
            </a:r>
            <a:r>
              <a:rPr lang="de-DE" sz="2400" b="1" dirty="0">
                <a:solidFill>
                  <a:srgbClr val="FF0000"/>
                </a:solidFill>
              </a:rPr>
              <a:t> Datei Preise</a:t>
            </a:r>
          </a:p>
          <a:p>
            <a:r>
              <a:rPr lang="de-DE" sz="2400" b="1" dirty="0">
                <a:solidFill>
                  <a:srgbClr val="FF0000"/>
                </a:solidFill>
              </a:rPr>
              <a:t>müssen zwangsläufig nicht alle Spalten eingegeben werden. Es reicht Spalte A – C. Alle anderen Funktionen können auch später am Tablet konfiguriert werden. Spalte B nicht als Währung, sondern als Text formatieren</a:t>
            </a:r>
          </a:p>
        </p:txBody>
      </p:sp>
    </p:spTree>
    <p:extLst>
      <p:ext uri="{BB962C8B-B14F-4D97-AF65-F5344CB8AC3E}">
        <p14:creationId xmlns:p14="http://schemas.microsoft.com/office/powerpoint/2010/main" val="1306864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Preise</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F14C69DE-9E7F-5FF3-EDF3-AC8DC3F01596}"/>
              </a:ext>
            </a:extLst>
          </p:cNvPr>
          <p:cNvPicPr>
            <a:picLocks noGrp="1" noChangeAspect="1"/>
          </p:cNvPicPr>
          <p:nvPr>
            <p:ph idx="1"/>
          </p:nvPr>
        </p:nvPicPr>
        <p:blipFill>
          <a:blip r:embed="rId5"/>
          <a:stretch>
            <a:fillRect/>
          </a:stretch>
        </p:blipFill>
        <p:spPr>
          <a:xfrm>
            <a:off x="664593" y="1191125"/>
            <a:ext cx="7351294" cy="5005137"/>
          </a:xfrm>
        </p:spPr>
      </p:pic>
    </p:spTree>
    <p:extLst>
      <p:ext uri="{BB962C8B-B14F-4D97-AF65-F5344CB8AC3E}">
        <p14:creationId xmlns:p14="http://schemas.microsoft.com/office/powerpoint/2010/main" val="3125449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a:t>Audio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9" name="Inhaltsplatzhalter 8" descr="Ein Bild, das Tisch enthält.&#10;&#10;Automatisch generierte Beschreibung">
            <a:extLst>
              <a:ext uri="{FF2B5EF4-FFF2-40B4-BE49-F238E27FC236}">
                <a16:creationId xmlns:a16="http://schemas.microsoft.com/office/drawing/2014/main" id="{F8629464-E8E7-243B-F88A-2DC710186763}"/>
              </a:ext>
            </a:extLst>
          </p:cNvPr>
          <p:cNvPicPr>
            <a:picLocks noGrp="1" noChangeAspect="1"/>
          </p:cNvPicPr>
          <p:nvPr>
            <p:ph idx="1"/>
          </p:nvPr>
        </p:nvPicPr>
        <p:blipFill>
          <a:blip r:embed="rId5"/>
          <a:stretch>
            <a:fillRect/>
          </a:stretch>
        </p:blipFill>
        <p:spPr>
          <a:xfrm>
            <a:off x="127000" y="1010653"/>
            <a:ext cx="8918786" cy="4586576"/>
          </a:xfrm>
        </p:spPr>
      </p:pic>
      <p:sp>
        <p:nvSpPr>
          <p:cNvPr id="10" name="Textfeld 9">
            <a:extLst>
              <a:ext uri="{FF2B5EF4-FFF2-40B4-BE49-F238E27FC236}">
                <a16:creationId xmlns:a16="http://schemas.microsoft.com/office/drawing/2014/main" id="{3C260821-80D0-441B-8A83-C0C72EFA0EB2}"/>
              </a:ext>
            </a:extLst>
          </p:cNvPr>
          <p:cNvSpPr txBox="1"/>
          <p:nvPr/>
        </p:nvSpPr>
        <p:spPr>
          <a:xfrm>
            <a:off x="270407" y="5811253"/>
            <a:ext cx="11794593" cy="830997"/>
          </a:xfrm>
          <a:prstGeom prst="rect">
            <a:avLst/>
          </a:prstGeom>
          <a:noFill/>
        </p:spPr>
        <p:txBody>
          <a:bodyPr wrap="square" rtlCol="0">
            <a:spAutoFit/>
          </a:bodyPr>
          <a:lstStyle/>
          <a:p>
            <a:r>
              <a:rPr lang="de-DE" sz="2400" b="1" dirty="0"/>
              <a:t>A= Routenname  B= Haltestelle  C= Abfahrtzeit   D= Audiodatei in mp3</a:t>
            </a:r>
          </a:p>
          <a:p>
            <a:r>
              <a:rPr lang="de-DE" sz="2400" b="1" dirty="0"/>
              <a:t>                                                                                   muss im Ordner Audio liegen</a:t>
            </a:r>
          </a:p>
        </p:txBody>
      </p:sp>
      <p:sp>
        <p:nvSpPr>
          <p:cNvPr id="4" name="Textfeld 3">
            <a:extLst>
              <a:ext uri="{FF2B5EF4-FFF2-40B4-BE49-F238E27FC236}">
                <a16:creationId xmlns:a16="http://schemas.microsoft.com/office/drawing/2014/main" id="{98817D29-64C1-67FD-EAED-A37BD5A2DA87}"/>
              </a:ext>
            </a:extLst>
          </p:cNvPr>
          <p:cNvSpPr txBox="1"/>
          <p:nvPr/>
        </p:nvSpPr>
        <p:spPr>
          <a:xfrm rot="21103422">
            <a:off x="998621" y="1398765"/>
            <a:ext cx="6304547" cy="3416320"/>
          </a:xfrm>
          <a:prstGeom prst="rect">
            <a:avLst/>
          </a:prstGeom>
          <a:solidFill>
            <a:srgbClr val="FFFF00"/>
          </a:solidFill>
        </p:spPr>
        <p:txBody>
          <a:bodyPr wrap="square" rtlCol="0">
            <a:spAutoFit/>
          </a:bodyPr>
          <a:lstStyle/>
          <a:p>
            <a:r>
              <a:rPr lang="de-DE" sz="2400" b="1" dirty="0">
                <a:solidFill>
                  <a:srgbClr val="FF0000"/>
                </a:solidFill>
              </a:rPr>
              <a:t>Hinweis!</a:t>
            </a:r>
          </a:p>
          <a:p>
            <a:r>
              <a:rPr lang="de-DE" sz="2400" b="1" dirty="0">
                <a:solidFill>
                  <a:srgbClr val="FF0000"/>
                </a:solidFill>
              </a:rPr>
              <a:t>Sie wird beim Export der Routen.csv automatisch erzeugt und kann dann als Tabellendatei mit OpenOffice geöffnet und bearbeitet werden. </a:t>
            </a:r>
          </a:p>
          <a:p>
            <a:r>
              <a:rPr lang="de-DE" sz="2400" b="1" dirty="0">
                <a:solidFill>
                  <a:srgbClr val="FF0000"/>
                </a:solidFill>
              </a:rPr>
              <a:t>Die Audiodatei kann nach Sortierung der Spalte C in der Tabellenansicht gut zur Kontrolle des Fahrplans genutzt werden.</a:t>
            </a:r>
          </a:p>
          <a:p>
            <a:endParaRPr lang="de-DE" sz="2400" b="1" dirty="0">
              <a:solidFill>
                <a:srgbClr val="FF0000"/>
              </a:solidFill>
            </a:endParaRPr>
          </a:p>
        </p:txBody>
      </p:sp>
    </p:spTree>
    <p:extLst>
      <p:ext uri="{BB962C8B-B14F-4D97-AF65-F5344CB8AC3E}">
        <p14:creationId xmlns:p14="http://schemas.microsoft.com/office/powerpoint/2010/main" val="1247525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a:t>Audio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F0473365-F520-A373-FC3C-E5B13D252320}"/>
              </a:ext>
            </a:extLst>
          </p:cNvPr>
          <p:cNvPicPr>
            <a:picLocks noGrp="1" noChangeAspect="1"/>
          </p:cNvPicPr>
          <p:nvPr>
            <p:ph idx="1"/>
          </p:nvPr>
        </p:nvPicPr>
        <p:blipFill>
          <a:blip r:embed="rId5"/>
          <a:stretch>
            <a:fillRect/>
          </a:stretch>
        </p:blipFill>
        <p:spPr>
          <a:xfrm>
            <a:off x="127000" y="1654510"/>
            <a:ext cx="8589863" cy="4096586"/>
          </a:xfrm>
        </p:spPr>
      </p:pic>
    </p:spTree>
    <p:extLst>
      <p:ext uri="{BB962C8B-B14F-4D97-AF65-F5344CB8AC3E}">
        <p14:creationId xmlns:p14="http://schemas.microsoft.com/office/powerpoint/2010/main" val="66609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Bedarfshalte</a:t>
            </a:r>
            <a:r>
              <a:rPr lang="en-US" sz="4000" dirty="0"/>
              <a:t>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A16313EF-A949-B219-7E4A-FB7A2D653DC5}"/>
              </a:ext>
            </a:extLst>
          </p:cNvPr>
          <p:cNvPicPr>
            <a:picLocks noGrp="1" noChangeAspect="1"/>
          </p:cNvPicPr>
          <p:nvPr>
            <p:ph idx="1"/>
          </p:nvPr>
        </p:nvPicPr>
        <p:blipFill>
          <a:blip r:embed="rId5"/>
          <a:stretch>
            <a:fillRect/>
          </a:stretch>
        </p:blipFill>
        <p:spPr>
          <a:xfrm>
            <a:off x="270407" y="1165576"/>
            <a:ext cx="8335171" cy="4285396"/>
          </a:xfrm>
        </p:spPr>
      </p:pic>
      <p:sp>
        <p:nvSpPr>
          <p:cNvPr id="4" name="Textfeld 3">
            <a:extLst>
              <a:ext uri="{FF2B5EF4-FFF2-40B4-BE49-F238E27FC236}">
                <a16:creationId xmlns:a16="http://schemas.microsoft.com/office/drawing/2014/main" id="{050FC1A6-E2DA-6B78-2F78-A751BF99367E}"/>
              </a:ext>
            </a:extLst>
          </p:cNvPr>
          <p:cNvSpPr txBox="1"/>
          <p:nvPr/>
        </p:nvSpPr>
        <p:spPr>
          <a:xfrm>
            <a:off x="385011" y="5823284"/>
            <a:ext cx="11679989" cy="461665"/>
          </a:xfrm>
          <a:prstGeom prst="rect">
            <a:avLst/>
          </a:prstGeom>
          <a:noFill/>
        </p:spPr>
        <p:txBody>
          <a:bodyPr wrap="square" rtlCol="0">
            <a:spAutoFit/>
          </a:bodyPr>
          <a:lstStyle/>
          <a:p>
            <a:r>
              <a:rPr lang="de-DE" sz="2400" b="1" dirty="0"/>
              <a:t>A= Routenname  B= Haltestelle C= Abfahrtzeit   D= wenn 1 dann Bedarfshalt</a:t>
            </a:r>
          </a:p>
        </p:txBody>
      </p:sp>
      <p:sp>
        <p:nvSpPr>
          <p:cNvPr id="7" name="Textfeld 6">
            <a:extLst>
              <a:ext uri="{FF2B5EF4-FFF2-40B4-BE49-F238E27FC236}">
                <a16:creationId xmlns:a16="http://schemas.microsoft.com/office/drawing/2014/main" id="{DD8B99F2-4B68-CC03-1585-3DC8EBBAE45D}"/>
              </a:ext>
            </a:extLst>
          </p:cNvPr>
          <p:cNvSpPr txBox="1"/>
          <p:nvPr/>
        </p:nvSpPr>
        <p:spPr>
          <a:xfrm rot="21052649">
            <a:off x="863114" y="2601717"/>
            <a:ext cx="6954253" cy="1200329"/>
          </a:xfrm>
          <a:prstGeom prst="rect">
            <a:avLst/>
          </a:prstGeom>
          <a:solidFill>
            <a:srgbClr val="FFFF00"/>
          </a:solidFill>
        </p:spPr>
        <p:txBody>
          <a:bodyPr wrap="square" rtlCol="0">
            <a:spAutoFit/>
          </a:bodyPr>
          <a:lstStyle/>
          <a:p>
            <a:r>
              <a:rPr lang="de-DE" sz="2400" b="1" dirty="0">
                <a:solidFill>
                  <a:srgbClr val="FF0000"/>
                </a:solidFill>
              </a:rPr>
              <a:t>Datei ist wie die Audiodatei aufgebaut und wird auch beim Export der Routen.csv automatisch erzeugt. </a:t>
            </a:r>
            <a:r>
              <a:rPr lang="de-DE" dirty="0"/>
              <a:t>i</a:t>
            </a:r>
          </a:p>
        </p:txBody>
      </p:sp>
    </p:spTree>
    <p:extLst>
      <p:ext uri="{BB962C8B-B14F-4D97-AF65-F5344CB8AC3E}">
        <p14:creationId xmlns:p14="http://schemas.microsoft.com/office/powerpoint/2010/main" val="265393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439152" y="0"/>
            <a:ext cx="8373979" cy="819623"/>
          </a:xfrm>
        </p:spPr>
        <p:txBody>
          <a:bodyPr vert="horz" lIns="91440" tIns="45720" rIns="91440" bIns="45720" rtlCol="0" anchor="b">
            <a:normAutofit/>
          </a:bodyPr>
          <a:lstStyle/>
          <a:p>
            <a:r>
              <a:rPr lang="en-US" sz="4000" dirty="0" err="1"/>
              <a:t>Beschreibung</a:t>
            </a:r>
            <a:r>
              <a:rPr lang="en-US" sz="4000" dirty="0"/>
              <a:t> der CSV </a:t>
            </a:r>
            <a:r>
              <a:rPr lang="en-US" sz="4000" dirty="0" err="1"/>
              <a:t>Dateien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7" name="Textfeld 6">
            <a:extLst>
              <a:ext uri="{FF2B5EF4-FFF2-40B4-BE49-F238E27FC236}">
                <a16:creationId xmlns:a16="http://schemas.microsoft.com/office/drawing/2014/main" id="{5B85043A-332E-5ACA-6477-FFC5AB2EABCC}"/>
              </a:ext>
            </a:extLst>
          </p:cNvPr>
          <p:cNvSpPr txBox="1"/>
          <p:nvPr/>
        </p:nvSpPr>
        <p:spPr>
          <a:xfrm>
            <a:off x="439152" y="1576137"/>
            <a:ext cx="8073190" cy="4054539"/>
          </a:xfrm>
          <a:prstGeom prst="rect">
            <a:avLst/>
          </a:prstGeom>
          <a:solidFill>
            <a:schemeClr val="tx1"/>
          </a:solidFill>
        </p:spPr>
        <p:txBody>
          <a:bodyPr wrap="square" rtlCol="0">
            <a:spAutoFit/>
          </a:bodyPr>
          <a:lstStyle/>
          <a:p>
            <a:r>
              <a:rPr lang="de-DE" sz="3600" b="1" dirty="0">
                <a:solidFill>
                  <a:schemeClr val="bg2"/>
                </a:solidFill>
              </a:rPr>
              <a:t>Unterschiede der CSV Dateien</a:t>
            </a:r>
          </a:p>
          <a:p>
            <a:r>
              <a:rPr lang="de-DE" sz="3600" dirty="0">
                <a:solidFill>
                  <a:schemeClr val="bg2"/>
                </a:solidFill>
              </a:rPr>
              <a:t>- </a:t>
            </a:r>
            <a:r>
              <a:rPr lang="de-DE" sz="3600" b="1" dirty="0">
                <a:solidFill>
                  <a:schemeClr val="bg2"/>
                </a:solidFill>
              </a:rPr>
              <a:t>Steuerungsdateien</a:t>
            </a:r>
            <a:r>
              <a:rPr lang="de-DE" sz="3600" dirty="0">
                <a:solidFill>
                  <a:schemeClr val="bg2"/>
                </a:solidFill>
              </a:rPr>
              <a:t> mit den      </a:t>
            </a:r>
          </a:p>
          <a:p>
            <a:r>
              <a:rPr lang="de-DE" sz="3600" dirty="0">
                <a:solidFill>
                  <a:schemeClr val="bg2"/>
                </a:solidFill>
              </a:rPr>
              <a:t>   vereinsspezifischen Daten wie </a:t>
            </a:r>
          </a:p>
          <a:p>
            <a:r>
              <a:rPr lang="de-DE" sz="3600" dirty="0">
                <a:solidFill>
                  <a:schemeClr val="bg2"/>
                </a:solidFill>
              </a:rPr>
              <a:t>   Fahrernamen, Haltestellen, </a:t>
            </a:r>
          </a:p>
          <a:p>
            <a:r>
              <a:rPr lang="de-DE" sz="3600" dirty="0">
                <a:solidFill>
                  <a:schemeClr val="bg2"/>
                </a:solidFill>
              </a:rPr>
              <a:t>   Routen und Preise</a:t>
            </a:r>
          </a:p>
          <a:p>
            <a:r>
              <a:rPr lang="de-DE" sz="3600" dirty="0">
                <a:solidFill>
                  <a:schemeClr val="bg2"/>
                </a:solidFill>
              </a:rPr>
              <a:t>- </a:t>
            </a:r>
            <a:r>
              <a:rPr lang="de-DE" sz="3600" b="1" dirty="0">
                <a:solidFill>
                  <a:schemeClr val="bg2"/>
                </a:solidFill>
              </a:rPr>
              <a:t>Statistikdateien</a:t>
            </a:r>
            <a:r>
              <a:rPr lang="de-DE" sz="3600" dirty="0">
                <a:solidFill>
                  <a:schemeClr val="bg2"/>
                </a:solidFill>
              </a:rPr>
              <a:t> mit allen  für die  </a:t>
            </a:r>
          </a:p>
          <a:p>
            <a:r>
              <a:rPr lang="de-DE" sz="3600" dirty="0">
                <a:solidFill>
                  <a:schemeClr val="bg2"/>
                </a:solidFill>
              </a:rPr>
              <a:t>  Auswertung relevanten Daten</a:t>
            </a:r>
            <a:endParaRPr lang="de-DE" dirty="0"/>
          </a:p>
        </p:txBody>
      </p:sp>
    </p:spTree>
    <p:extLst>
      <p:ext uri="{BB962C8B-B14F-4D97-AF65-F5344CB8AC3E}">
        <p14:creationId xmlns:p14="http://schemas.microsoft.com/office/powerpoint/2010/main" val="28398230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Bedarfshalte</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7EB1D4D9-C6BC-9A97-6869-56AA16FF92B7}"/>
              </a:ext>
            </a:extLst>
          </p:cNvPr>
          <p:cNvPicPr>
            <a:picLocks noGrp="1" noChangeAspect="1"/>
          </p:cNvPicPr>
          <p:nvPr>
            <p:ph idx="1"/>
          </p:nvPr>
        </p:nvPicPr>
        <p:blipFill>
          <a:blip r:embed="rId5"/>
          <a:stretch>
            <a:fillRect/>
          </a:stretch>
        </p:blipFill>
        <p:spPr>
          <a:xfrm>
            <a:off x="376576" y="1515979"/>
            <a:ext cx="8248747" cy="4632158"/>
          </a:xfrm>
        </p:spPr>
      </p:pic>
    </p:spTree>
    <p:extLst>
      <p:ext uri="{BB962C8B-B14F-4D97-AF65-F5344CB8AC3E}">
        <p14:creationId xmlns:p14="http://schemas.microsoft.com/office/powerpoint/2010/main" val="1366571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Routen-Preise</a:t>
            </a:r>
            <a:r>
              <a:rPr lang="en-US" sz="4000" dirty="0"/>
              <a:t>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isch enthält.&#10;&#10;Automatisch generierte Beschreibung">
            <a:extLst>
              <a:ext uri="{FF2B5EF4-FFF2-40B4-BE49-F238E27FC236}">
                <a16:creationId xmlns:a16="http://schemas.microsoft.com/office/drawing/2014/main" id="{068DE1F5-458A-B383-7C91-2F0461650E23}"/>
              </a:ext>
            </a:extLst>
          </p:cNvPr>
          <p:cNvPicPr>
            <a:picLocks noGrp="1" noChangeAspect="1"/>
          </p:cNvPicPr>
          <p:nvPr>
            <p:ph idx="1"/>
          </p:nvPr>
        </p:nvPicPr>
        <p:blipFill>
          <a:blip r:embed="rId5"/>
          <a:stretch>
            <a:fillRect/>
          </a:stretch>
        </p:blipFill>
        <p:spPr>
          <a:xfrm>
            <a:off x="270407" y="969019"/>
            <a:ext cx="8334068" cy="4613634"/>
          </a:xfrm>
        </p:spPr>
      </p:pic>
      <p:sp>
        <p:nvSpPr>
          <p:cNvPr id="8" name="Textfeld 7">
            <a:extLst>
              <a:ext uri="{FF2B5EF4-FFF2-40B4-BE49-F238E27FC236}">
                <a16:creationId xmlns:a16="http://schemas.microsoft.com/office/drawing/2014/main" id="{BA5D354B-222D-EC27-9DD0-C3EF7567C5F3}"/>
              </a:ext>
            </a:extLst>
          </p:cNvPr>
          <p:cNvSpPr txBox="1"/>
          <p:nvPr/>
        </p:nvSpPr>
        <p:spPr>
          <a:xfrm>
            <a:off x="270407" y="5727032"/>
            <a:ext cx="11340067" cy="830997"/>
          </a:xfrm>
          <a:prstGeom prst="rect">
            <a:avLst/>
          </a:prstGeom>
          <a:noFill/>
        </p:spPr>
        <p:txBody>
          <a:bodyPr wrap="square" rtlCol="0">
            <a:spAutoFit/>
          </a:bodyPr>
          <a:lstStyle/>
          <a:p>
            <a:r>
              <a:rPr lang="de-DE" sz="2400" b="1" dirty="0"/>
              <a:t>A= Routenname   B= gültigen Tickets der Route Ist Datei nicht vorhanden, dann gelten alle Tickets für alle Routen</a:t>
            </a:r>
          </a:p>
        </p:txBody>
      </p:sp>
      <p:sp>
        <p:nvSpPr>
          <p:cNvPr id="4" name="Textfeld 3">
            <a:extLst>
              <a:ext uri="{FF2B5EF4-FFF2-40B4-BE49-F238E27FC236}">
                <a16:creationId xmlns:a16="http://schemas.microsoft.com/office/drawing/2014/main" id="{5A0078A9-3FF1-C6B6-DE89-AB546E6F4647}"/>
              </a:ext>
            </a:extLst>
          </p:cNvPr>
          <p:cNvSpPr txBox="1"/>
          <p:nvPr/>
        </p:nvSpPr>
        <p:spPr>
          <a:xfrm rot="21027772">
            <a:off x="637673" y="1353923"/>
            <a:ext cx="7098631" cy="3046988"/>
          </a:xfrm>
          <a:prstGeom prst="rect">
            <a:avLst/>
          </a:prstGeom>
          <a:solidFill>
            <a:srgbClr val="FFFF00"/>
          </a:solidFill>
        </p:spPr>
        <p:txBody>
          <a:bodyPr wrap="square" rtlCol="0">
            <a:spAutoFit/>
          </a:bodyPr>
          <a:lstStyle/>
          <a:p>
            <a:r>
              <a:rPr lang="de-DE" sz="2400" b="1" dirty="0">
                <a:solidFill>
                  <a:srgbClr val="FF0000"/>
                </a:solidFill>
              </a:rPr>
              <a:t>Hinweis!</a:t>
            </a:r>
          </a:p>
          <a:p>
            <a:r>
              <a:rPr lang="de-DE" sz="2400" b="1" dirty="0">
                <a:solidFill>
                  <a:srgbClr val="FF0000"/>
                </a:solidFill>
              </a:rPr>
              <a:t>Wird von Bürgerbussen wohl nicht benötigt, da</a:t>
            </a:r>
          </a:p>
          <a:p>
            <a:r>
              <a:rPr lang="de-DE" sz="2400" b="1" dirty="0">
                <a:solidFill>
                  <a:srgbClr val="FF0000"/>
                </a:solidFill>
              </a:rPr>
              <a:t>für diese die Tickets für alle Routen gelten.</a:t>
            </a:r>
          </a:p>
          <a:p>
            <a:r>
              <a:rPr lang="de-DE" sz="2400" b="1" dirty="0">
                <a:solidFill>
                  <a:srgbClr val="FF0000"/>
                </a:solidFill>
              </a:rPr>
              <a:t>Hiermit können aber unterschiedliche Tickets für einzelne Routen festgelegt werden!</a:t>
            </a:r>
          </a:p>
          <a:p>
            <a:r>
              <a:rPr lang="de-DE" sz="2400" b="1" dirty="0">
                <a:solidFill>
                  <a:srgbClr val="FF0000"/>
                </a:solidFill>
              </a:rPr>
              <a:t>Soll die Funktion nicht mehr benötigt werden, Datei löschen und Haltestellen und Routen.csv neu importieren!</a:t>
            </a:r>
            <a:endParaRPr lang="de-DE" dirty="0"/>
          </a:p>
        </p:txBody>
      </p:sp>
    </p:spTree>
    <p:extLst>
      <p:ext uri="{BB962C8B-B14F-4D97-AF65-F5344CB8AC3E}">
        <p14:creationId xmlns:p14="http://schemas.microsoft.com/office/powerpoint/2010/main" val="2395010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Routen</a:t>
            </a:r>
            <a:r>
              <a:rPr lang="en-US" sz="4000" dirty="0"/>
              <a:t> </a:t>
            </a:r>
            <a:r>
              <a:rPr lang="en-US" sz="4000" dirty="0" err="1"/>
              <a:t>Preise</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87B68B3D-1903-3153-874C-6D25A0E0855D}"/>
              </a:ext>
            </a:extLst>
          </p:cNvPr>
          <p:cNvPicPr>
            <a:picLocks noGrp="1" noChangeAspect="1"/>
          </p:cNvPicPr>
          <p:nvPr>
            <p:ph idx="1"/>
          </p:nvPr>
        </p:nvPicPr>
        <p:blipFill>
          <a:blip r:embed="rId5"/>
          <a:stretch>
            <a:fillRect/>
          </a:stretch>
        </p:blipFill>
        <p:spPr>
          <a:xfrm>
            <a:off x="193572" y="1222315"/>
            <a:ext cx="8697765" cy="4628590"/>
          </a:xfrm>
        </p:spPr>
      </p:pic>
    </p:spTree>
    <p:extLst>
      <p:ext uri="{BB962C8B-B14F-4D97-AF65-F5344CB8AC3E}">
        <p14:creationId xmlns:p14="http://schemas.microsoft.com/office/powerpoint/2010/main" val="115449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993909" cy="762891"/>
          </a:xfrm>
        </p:spPr>
        <p:txBody>
          <a:bodyPr vert="horz" lIns="91440" tIns="45720" rIns="91440" bIns="45720" rtlCol="0" anchor="b">
            <a:normAutofit/>
          </a:bodyPr>
          <a:lstStyle/>
          <a:p>
            <a:r>
              <a:rPr lang="en-US" sz="4000" dirty="0"/>
              <a:t>Zone </a:t>
            </a:r>
            <a:r>
              <a:rPr lang="en-US" sz="4000" dirty="0" err="1"/>
              <a:t>Haltestelle</a:t>
            </a:r>
            <a:r>
              <a:rPr lang="en-US" sz="4000" dirty="0"/>
              <a:t>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isch enthält.&#10;&#10;Automatisch generierte Beschreibung">
            <a:extLst>
              <a:ext uri="{FF2B5EF4-FFF2-40B4-BE49-F238E27FC236}">
                <a16:creationId xmlns:a16="http://schemas.microsoft.com/office/drawing/2014/main" id="{7733C480-23B8-4FDE-B5D0-6BE08C7E498C}"/>
              </a:ext>
            </a:extLst>
          </p:cNvPr>
          <p:cNvPicPr>
            <a:picLocks noGrp="1" noChangeAspect="1"/>
          </p:cNvPicPr>
          <p:nvPr>
            <p:ph idx="1"/>
          </p:nvPr>
        </p:nvPicPr>
        <p:blipFill>
          <a:blip r:embed="rId5"/>
          <a:stretch>
            <a:fillRect/>
          </a:stretch>
        </p:blipFill>
        <p:spPr>
          <a:xfrm>
            <a:off x="270407" y="929858"/>
            <a:ext cx="8083681" cy="4857331"/>
          </a:xfrm>
        </p:spPr>
      </p:pic>
      <p:sp>
        <p:nvSpPr>
          <p:cNvPr id="8" name="Textfeld 7">
            <a:extLst>
              <a:ext uri="{FF2B5EF4-FFF2-40B4-BE49-F238E27FC236}">
                <a16:creationId xmlns:a16="http://schemas.microsoft.com/office/drawing/2014/main" id="{B53764AA-F510-E9D9-CBC2-321A31055773}"/>
              </a:ext>
            </a:extLst>
          </p:cNvPr>
          <p:cNvSpPr txBox="1"/>
          <p:nvPr/>
        </p:nvSpPr>
        <p:spPr>
          <a:xfrm>
            <a:off x="270407" y="6136105"/>
            <a:ext cx="11460382" cy="461665"/>
          </a:xfrm>
          <a:prstGeom prst="rect">
            <a:avLst/>
          </a:prstGeom>
          <a:noFill/>
        </p:spPr>
        <p:txBody>
          <a:bodyPr wrap="square" rtlCol="0">
            <a:spAutoFit/>
          </a:bodyPr>
          <a:lstStyle/>
          <a:p>
            <a:r>
              <a:rPr lang="de-DE" sz="2400" b="1" dirty="0"/>
              <a:t>A= Haltestelle  B= Zonennummer  für FZS unbedingt erforderlich</a:t>
            </a:r>
          </a:p>
        </p:txBody>
      </p:sp>
      <p:sp>
        <p:nvSpPr>
          <p:cNvPr id="4" name="Textfeld 3">
            <a:extLst>
              <a:ext uri="{FF2B5EF4-FFF2-40B4-BE49-F238E27FC236}">
                <a16:creationId xmlns:a16="http://schemas.microsoft.com/office/drawing/2014/main" id="{7F33A6F5-9AD0-BF29-739F-59E78E230CDA}"/>
              </a:ext>
            </a:extLst>
          </p:cNvPr>
          <p:cNvSpPr txBox="1"/>
          <p:nvPr/>
        </p:nvSpPr>
        <p:spPr>
          <a:xfrm rot="21148393">
            <a:off x="1491916" y="2418347"/>
            <a:ext cx="6160168" cy="1569660"/>
          </a:xfrm>
          <a:prstGeom prst="rect">
            <a:avLst/>
          </a:prstGeom>
          <a:solidFill>
            <a:srgbClr val="FFFF00"/>
          </a:solidFill>
        </p:spPr>
        <p:txBody>
          <a:bodyPr wrap="square" rtlCol="0">
            <a:spAutoFit/>
          </a:bodyPr>
          <a:lstStyle/>
          <a:p>
            <a:r>
              <a:rPr lang="de-DE" sz="2400" b="1" dirty="0">
                <a:solidFill>
                  <a:srgbClr val="FF0000"/>
                </a:solidFill>
              </a:rPr>
              <a:t>Wichtig!</a:t>
            </a:r>
          </a:p>
          <a:p>
            <a:r>
              <a:rPr lang="de-DE" sz="2400" b="1" dirty="0">
                <a:solidFill>
                  <a:srgbClr val="FF0000"/>
                </a:solidFill>
              </a:rPr>
              <a:t>In der Variante FZS muss jede Haltestelle einer Zone zugeordnet sein, sonst keine Ticketanzeige für die Haltestelle!</a:t>
            </a:r>
          </a:p>
        </p:txBody>
      </p:sp>
    </p:spTree>
    <p:extLst>
      <p:ext uri="{BB962C8B-B14F-4D97-AF65-F5344CB8AC3E}">
        <p14:creationId xmlns:p14="http://schemas.microsoft.com/office/powerpoint/2010/main" val="4221584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a:t>Zone </a:t>
            </a:r>
            <a:r>
              <a:rPr lang="en-US" sz="4000" dirty="0" err="1"/>
              <a:t>Haltestelle</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C578B8FD-6BE3-258A-EF28-F7B0F7A952FB}"/>
              </a:ext>
            </a:extLst>
          </p:cNvPr>
          <p:cNvPicPr>
            <a:picLocks noGrp="1" noChangeAspect="1"/>
          </p:cNvPicPr>
          <p:nvPr>
            <p:ph idx="1"/>
          </p:nvPr>
        </p:nvPicPr>
        <p:blipFill>
          <a:blip r:embed="rId5"/>
          <a:stretch>
            <a:fillRect/>
          </a:stretch>
        </p:blipFill>
        <p:spPr>
          <a:xfrm>
            <a:off x="599572" y="1135091"/>
            <a:ext cx="7521744" cy="5061174"/>
          </a:xfrm>
        </p:spPr>
      </p:pic>
    </p:spTree>
    <p:extLst>
      <p:ext uri="{BB962C8B-B14F-4D97-AF65-F5344CB8AC3E}">
        <p14:creationId xmlns:p14="http://schemas.microsoft.com/office/powerpoint/2010/main" val="115850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Berechnung</a:t>
            </a:r>
            <a:r>
              <a:rPr lang="en-US" sz="4000" dirty="0"/>
              <a:t> </a:t>
            </a:r>
            <a:r>
              <a:rPr lang="en-US" sz="4000" dirty="0" err="1"/>
              <a:t>Zonenmatrix</a:t>
            </a:r>
            <a:endParaRPr lang="en-US" sz="4000" dirty="0"/>
          </a:p>
        </p:txBody>
      </p:sp>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3"/>
          <a:stretch>
            <a:fillRect/>
          </a:stretch>
        </p:blipFill>
        <p:spPr>
          <a:xfrm>
            <a:off x="9472606" y="-45494"/>
            <a:ext cx="2719393" cy="970450"/>
          </a:xfrm>
          <a:prstGeom prst="rect">
            <a:avLst/>
          </a:prstGeom>
        </p:spPr>
      </p:pic>
      <p:sp>
        <p:nvSpPr>
          <p:cNvPr id="8" name="Textfeld 7">
            <a:extLst>
              <a:ext uri="{FF2B5EF4-FFF2-40B4-BE49-F238E27FC236}">
                <a16:creationId xmlns:a16="http://schemas.microsoft.com/office/drawing/2014/main" id="{DF9A81DC-6F90-8795-14C0-C224D1332DF4}"/>
              </a:ext>
            </a:extLst>
          </p:cNvPr>
          <p:cNvSpPr txBox="1"/>
          <p:nvPr/>
        </p:nvSpPr>
        <p:spPr>
          <a:xfrm>
            <a:off x="174154" y="924956"/>
            <a:ext cx="2496857" cy="5632311"/>
          </a:xfrm>
          <a:prstGeom prst="rect">
            <a:avLst/>
          </a:prstGeom>
          <a:noFill/>
        </p:spPr>
        <p:txBody>
          <a:bodyPr wrap="square" rtlCol="0">
            <a:spAutoFit/>
          </a:bodyPr>
          <a:lstStyle/>
          <a:p>
            <a:r>
              <a:rPr lang="de-DE" sz="2400" b="1" dirty="0"/>
              <a:t>Haltestelle</a:t>
            </a:r>
          </a:p>
          <a:p>
            <a:endParaRPr lang="de-DE" sz="2400" b="1" dirty="0"/>
          </a:p>
          <a:p>
            <a:r>
              <a:rPr lang="de-DE" sz="2400" b="1" dirty="0"/>
              <a:t>HH Post</a:t>
            </a:r>
          </a:p>
          <a:p>
            <a:r>
              <a:rPr lang="de-DE" sz="2400" b="1" dirty="0"/>
              <a:t>HH Bahnhof</a:t>
            </a:r>
          </a:p>
          <a:p>
            <a:r>
              <a:rPr lang="de-DE" sz="2400" b="1" dirty="0"/>
              <a:t>HH Allee</a:t>
            </a:r>
          </a:p>
          <a:p>
            <a:endParaRPr lang="de-DE" sz="2400" b="1" dirty="0"/>
          </a:p>
          <a:p>
            <a:endParaRPr lang="de-DE" sz="2400" b="1" dirty="0"/>
          </a:p>
          <a:p>
            <a:r>
              <a:rPr lang="de-DE" sz="2400" b="1" dirty="0"/>
              <a:t>NOH Aldi</a:t>
            </a:r>
          </a:p>
          <a:p>
            <a:r>
              <a:rPr lang="de-DE" sz="2400" b="1" dirty="0"/>
              <a:t>NOH Am Berg</a:t>
            </a:r>
          </a:p>
          <a:p>
            <a:r>
              <a:rPr lang="de-DE" sz="2400" b="1" dirty="0"/>
              <a:t>NOH Kirche</a:t>
            </a:r>
          </a:p>
          <a:p>
            <a:endParaRPr lang="de-DE" sz="2400" b="1" dirty="0"/>
          </a:p>
          <a:p>
            <a:endParaRPr lang="de-DE" sz="2400" b="1" dirty="0"/>
          </a:p>
          <a:p>
            <a:r>
              <a:rPr lang="de-DE" sz="2400" b="1" dirty="0"/>
              <a:t>SÜD Lidl</a:t>
            </a:r>
          </a:p>
          <a:p>
            <a:r>
              <a:rPr lang="de-DE" sz="2400" b="1" dirty="0"/>
              <a:t>SÜD Strand</a:t>
            </a:r>
          </a:p>
          <a:p>
            <a:r>
              <a:rPr lang="de-DE" sz="2400" b="1" dirty="0"/>
              <a:t>SÜD ZOB</a:t>
            </a:r>
          </a:p>
        </p:txBody>
      </p:sp>
      <p:sp>
        <p:nvSpPr>
          <p:cNvPr id="9" name="Textfeld 8">
            <a:extLst>
              <a:ext uri="{FF2B5EF4-FFF2-40B4-BE49-F238E27FC236}">
                <a16:creationId xmlns:a16="http://schemas.microsoft.com/office/drawing/2014/main" id="{0AEAC26F-C1E4-33A3-B520-D2FCF7E9DA67}"/>
              </a:ext>
            </a:extLst>
          </p:cNvPr>
          <p:cNvSpPr txBox="1"/>
          <p:nvPr/>
        </p:nvSpPr>
        <p:spPr>
          <a:xfrm>
            <a:off x="4271401" y="924955"/>
            <a:ext cx="2983641" cy="5632311"/>
          </a:xfrm>
          <a:prstGeom prst="rect">
            <a:avLst/>
          </a:prstGeom>
          <a:noFill/>
        </p:spPr>
        <p:txBody>
          <a:bodyPr wrap="square" rtlCol="0">
            <a:spAutoFit/>
          </a:bodyPr>
          <a:lstStyle/>
          <a:p>
            <a:r>
              <a:rPr lang="de-DE" sz="2400" b="1" dirty="0"/>
              <a:t>Z. nach  Z.   Distanz</a:t>
            </a:r>
          </a:p>
          <a:p>
            <a:endParaRPr lang="de-DE" sz="2400" b="1" dirty="0"/>
          </a:p>
          <a:p>
            <a:r>
              <a:rPr lang="de-DE" sz="2400" b="1" dirty="0"/>
              <a:t>100 --- 100  -   1 ---</a:t>
            </a:r>
          </a:p>
          <a:p>
            <a:r>
              <a:rPr lang="de-DE" sz="2400" b="1" dirty="0"/>
              <a:t>100 --- 200  -   2 ---</a:t>
            </a:r>
          </a:p>
          <a:p>
            <a:r>
              <a:rPr lang="de-DE" sz="2400" b="1" dirty="0"/>
              <a:t>100 --- 300  -   3 ---</a:t>
            </a:r>
          </a:p>
          <a:p>
            <a:endParaRPr lang="de-DE" sz="2400" b="1" dirty="0"/>
          </a:p>
          <a:p>
            <a:endParaRPr lang="de-DE" sz="2400" b="1" dirty="0"/>
          </a:p>
          <a:p>
            <a:r>
              <a:rPr lang="de-DE" sz="2400" b="1" dirty="0"/>
              <a:t>200 --- 200  -  1 ---</a:t>
            </a:r>
          </a:p>
          <a:p>
            <a:r>
              <a:rPr lang="de-DE" sz="2400" b="1" dirty="0"/>
              <a:t>200 --- 300  -  2 ---</a:t>
            </a:r>
          </a:p>
          <a:p>
            <a:r>
              <a:rPr lang="de-DE" sz="2400" b="1" dirty="0"/>
              <a:t>200 --- 100  -  2 ---</a:t>
            </a:r>
          </a:p>
          <a:p>
            <a:endParaRPr lang="de-DE" sz="2400" b="1" dirty="0"/>
          </a:p>
          <a:p>
            <a:endParaRPr lang="de-DE" sz="2400" b="1" dirty="0"/>
          </a:p>
          <a:p>
            <a:r>
              <a:rPr lang="de-DE" sz="2400" b="1" dirty="0"/>
              <a:t>300 --- 300  -  1 ---</a:t>
            </a:r>
          </a:p>
          <a:p>
            <a:r>
              <a:rPr lang="de-DE" sz="2400" b="1" dirty="0"/>
              <a:t>300 --- 200  -  2 ---</a:t>
            </a:r>
          </a:p>
          <a:p>
            <a:r>
              <a:rPr lang="de-DE" sz="2400" b="1" dirty="0"/>
              <a:t>300 --- 100  -  3 ---</a:t>
            </a:r>
          </a:p>
        </p:txBody>
      </p:sp>
      <p:sp>
        <p:nvSpPr>
          <p:cNvPr id="10" name="Textfeld 9">
            <a:extLst>
              <a:ext uri="{FF2B5EF4-FFF2-40B4-BE49-F238E27FC236}">
                <a16:creationId xmlns:a16="http://schemas.microsoft.com/office/drawing/2014/main" id="{7169154E-8C38-5E61-76FA-ADCF039DCEB9}"/>
              </a:ext>
            </a:extLst>
          </p:cNvPr>
          <p:cNvSpPr txBox="1"/>
          <p:nvPr/>
        </p:nvSpPr>
        <p:spPr>
          <a:xfrm>
            <a:off x="2408914" y="924955"/>
            <a:ext cx="1725939" cy="5632311"/>
          </a:xfrm>
          <a:prstGeom prst="rect">
            <a:avLst/>
          </a:prstGeom>
          <a:noFill/>
        </p:spPr>
        <p:txBody>
          <a:bodyPr wrap="square" rtlCol="0">
            <a:spAutoFit/>
          </a:bodyPr>
          <a:lstStyle/>
          <a:p>
            <a:r>
              <a:rPr lang="de-DE" sz="2400" b="1" dirty="0"/>
              <a:t>Zone</a:t>
            </a:r>
          </a:p>
          <a:p>
            <a:r>
              <a:rPr lang="de-DE" sz="2400" b="1" dirty="0"/>
              <a:t>Nr.</a:t>
            </a:r>
          </a:p>
          <a:p>
            <a:r>
              <a:rPr lang="de-DE" sz="2400" b="1" dirty="0"/>
              <a:t>100</a:t>
            </a:r>
          </a:p>
          <a:p>
            <a:r>
              <a:rPr lang="de-DE" sz="2400" b="1" dirty="0"/>
              <a:t>100</a:t>
            </a:r>
          </a:p>
          <a:p>
            <a:r>
              <a:rPr lang="de-DE" sz="2400" b="1" dirty="0"/>
              <a:t>100</a:t>
            </a:r>
          </a:p>
          <a:p>
            <a:endParaRPr lang="de-DE" sz="2400" b="1" dirty="0"/>
          </a:p>
          <a:p>
            <a:endParaRPr lang="de-DE" sz="2400" b="1" dirty="0"/>
          </a:p>
          <a:p>
            <a:r>
              <a:rPr lang="de-DE" sz="2400" b="1" dirty="0"/>
              <a:t>200</a:t>
            </a:r>
          </a:p>
          <a:p>
            <a:r>
              <a:rPr lang="de-DE" sz="2400" b="1" dirty="0"/>
              <a:t>200</a:t>
            </a:r>
          </a:p>
          <a:p>
            <a:r>
              <a:rPr lang="de-DE" sz="2400" b="1" dirty="0"/>
              <a:t>200</a:t>
            </a:r>
          </a:p>
          <a:p>
            <a:endParaRPr lang="de-DE" sz="2400" b="1" dirty="0"/>
          </a:p>
          <a:p>
            <a:endParaRPr lang="de-DE" sz="2400" b="1" dirty="0"/>
          </a:p>
          <a:p>
            <a:r>
              <a:rPr lang="de-DE" sz="2400" b="1" dirty="0"/>
              <a:t>300</a:t>
            </a:r>
          </a:p>
          <a:p>
            <a:r>
              <a:rPr lang="de-DE" sz="2400" b="1" dirty="0"/>
              <a:t>300</a:t>
            </a:r>
          </a:p>
          <a:p>
            <a:r>
              <a:rPr lang="de-DE" sz="2400" b="1" dirty="0"/>
              <a:t>300</a:t>
            </a:r>
          </a:p>
        </p:txBody>
      </p:sp>
      <p:sp>
        <p:nvSpPr>
          <p:cNvPr id="11" name="Textfeld 10">
            <a:extLst>
              <a:ext uri="{FF2B5EF4-FFF2-40B4-BE49-F238E27FC236}">
                <a16:creationId xmlns:a16="http://schemas.microsoft.com/office/drawing/2014/main" id="{68BA0CEB-2056-0C92-9AB3-F3A9633B9740}"/>
              </a:ext>
            </a:extLst>
          </p:cNvPr>
          <p:cNvSpPr txBox="1"/>
          <p:nvPr/>
        </p:nvSpPr>
        <p:spPr>
          <a:xfrm>
            <a:off x="7391590" y="924955"/>
            <a:ext cx="4441771" cy="5632311"/>
          </a:xfrm>
          <a:prstGeom prst="rect">
            <a:avLst/>
          </a:prstGeom>
          <a:noFill/>
        </p:spPr>
        <p:txBody>
          <a:bodyPr wrap="square" rtlCol="0">
            <a:spAutoFit/>
          </a:bodyPr>
          <a:lstStyle/>
          <a:p>
            <a:r>
              <a:rPr lang="de-DE" sz="2400" b="1" dirty="0"/>
              <a:t>Bei den Preisen Tablet unter Distanz bzw. Spalte I bei CSV </a:t>
            </a:r>
          </a:p>
          <a:p>
            <a:r>
              <a:rPr lang="de-DE" sz="2400" b="1" dirty="0"/>
              <a:t>---------- 1</a:t>
            </a:r>
          </a:p>
          <a:p>
            <a:r>
              <a:rPr lang="de-DE" sz="2400" b="1" dirty="0"/>
              <a:t>---------- 2</a:t>
            </a:r>
          </a:p>
          <a:p>
            <a:r>
              <a:rPr lang="de-DE" sz="2400" b="1" dirty="0"/>
              <a:t>---------- 3</a:t>
            </a:r>
          </a:p>
          <a:p>
            <a:endParaRPr lang="de-DE" sz="2400" b="1" dirty="0"/>
          </a:p>
          <a:p>
            <a:endParaRPr lang="de-DE" sz="2400" b="1" dirty="0"/>
          </a:p>
          <a:p>
            <a:r>
              <a:rPr lang="de-DE" sz="2400" b="1" dirty="0"/>
              <a:t>---------- 1</a:t>
            </a:r>
          </a:p>
          <a:p>
            <a:r>
              <a:rPr lang="de-DE" sz="2400" b="1" dirty="0"/>
              <a:t>---------- 2</a:t>
            </a:r>
          </a:p>
          <a:p>
            <a:r>
              <a:rPr lang="de-DE" sz="2400" b="1" dirty="0"/>
              <a:t>---------- 2</a:t>
            </a:r>
          </a:p>
          <a:p>
            <a:endParaRPr lang="de-DE" sz="2400" b="1" dirty="0"/>
          </a:p>
          <a:p>
            <a:endParaRPr lang="de-DE" sz="2400" b="1" dirty="0"/>
          </a:p>
          <a:p>
            <a:r>
              <a:rPr lang="de-DE" sz="2400" b="1" dirty="0"/>
              <a:t>---------- 1</a:t>
            </a:r>
          </a:p>
          <a:p>
            <a:r>
              <a:rPr lang="de-DE" sz="2400" b="1" dirty="0"/>
              <a:t>---------- 2</a:t>
            </a:r>
          </a:p>
          <a:p>
            <a:r>
              <a:rPr lang="de-DE" sz="2400" b="1" dirty="0"/>
              <a:t>---------- 3</a:t>
            </a:r>
          </a:p>
        </p:txBody>
      </p:sp>
      <p:pic>
        <p:nvPicPr>
          <p:cNvPr id="15" name="Grafik 14" descr="Ein Bild, das Text enthält.&#10;&#10;Automatisch generierte Beschreibung">
            <a:extLst>
              <a:ext uri="{FF2B5EF4-FFF2-40B4-BE49-F238E27FC236}">
                <a16:creationId xmlns:a16="http://schemas.microsoft.com/office/drawing/2014/main" id="{CC748609-1627-1425-C9E0-A2255AF03040}"/>
              </a:ext>
            </a:extLst>
          </p:cNvPr>
          <p:cNvPicPr>
            <a:picLocks noChangeAspect="1"/>
          </p:cNvPicPr>
          <p:nvPr/>
        </p:nvPicPr>
        <p:blipFill>
          <a:blip r:embed="rId4"/>
          <a:stretch>
            <a:fillRect/>
          </a:stretch>
        </p:blipFill>
        <p:spPr>
          <a:xfrm>
            <a:off x="0" y="1787323"/>
            <a:ext cx="8515355" cy="4878172"/>
          </a:xfrm>
          <a:prstGeom prst="rect">
            <a:avLst/>
          </a:prstGeom>
        </p:spPr>
      </p:pic>
      <p:pic>
        <p:nvPicPr>
          <p:cNvPr id="13" name="Grafik 12" descr="Ein Bild, das Tisch enthält.&#10;&#10;Automatisch generierte Beschreibung">
            <a:extLst>
              <a:ext uri="{FF2B5EF4-FFF2-40B4-BE49-F238E27FC236}">
                <a16:creationId xmlns:a16="http://schemas.microsoft.com/office/drawing/2014/main" id="{2E45503C-8EB6-E608-3864-4D77D78F0E84}"/>
              </a:ext>
            </a:extLst>
          </p:cNvPr>
          <p:cNvPicPr>
            <a:picLocks noChangeAspect="1"/>
          </p:cNvPicPr>
          <p:nvPr/>
        </p:nvPicPr>
        <p:blipFill>
          <a:blip r:embed="rId5"/>
          <a:stretch>
            <a:fillRect/>
          </a:stretch>
        </p:blipFill>
        <p:spPr>
          <a:xfrm>
            <a:off x="1802330" y="1787323"/>
            <a:ext cx="5391150" cy="4724400"/>
          </a:xfrm>
          <a:prstGeom prst="rect">
            <a:avLst/>
          </a:prstGeom>
        </p:spPr>
      </p:pic>
    </p:spTree>
    <p:extLst>
      <p:ext uri="{BB962C8B-B14F-4D97-AF65-F5344CB8AC3E}">
        <p14:creationId xmlns:p14="http://schemas.microsoft.com/office/powerpoint/2010/main" val="3718690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Zonenmatrix</a:t>
            </a:r>
            <a:r>
              <a:rPr lang="en-US" sz="4000" dirty="0"/>
              <a:t>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9" name="Inhaltsplatzhalter 8" descr="Ein Bild, das Text, Elektronik enthält.&#10;&#10;Automatisch generierte Beschreibung">
            <a:extLst>
              <a:ext uri="{FF2B5EF4-FFF2-40B4-BE49-F238E27FC236}">
                <a16:creationId xmlns:a16="http://schemas.microsoft.com/office/drawing/2014/main" id="{3C8DC149-804C-EE55-C04B-80844C86D35D}"/>
              </a:ext>
            </a:extLst>
          </p:cNvPr>
          <p:cNvPicPr>
            <a:picLocks noGrp="1" noChangeAspect="1"/>
          </p:cNvPicPr>
          <p:nvPr>
            <p:ph idx="1"/>
          </p:nvPr>
        </p:nvPicPr>
        <p:blipFill>
          <a:blip r:embed="rId5"/>
          <a:stretch>
            <a:fillRect/>
          </a:stretch>
        </p:blipFill>
        <p:spPr>
          <a:xfrm>
            <a:off x="270407" y="1105280"/>
            <a:ext cx="8215839" cy="3897814"/>
          </a:xfrm>
        </p:spPr>
      </p:pic>
      <p:sp>
        <p:nvSpPr>
          <p:cNvPr id="10" name="Textfeld 9">
            <a:extLst>
              <a:ext uri="{FF2B5EF4-FFF2-40B4-BE49-F238E27FC236}">
                <a16:creationId xmlns:a16="http://schemas.microsoft.com/office/drawing/2014/main" id="{5035F796-C54B-05B8-25F9-F5E83269FF83}"/>
              </a:ext>
            </a:extLst>
          </p:cNvPr>
          <p:cNvSpPr txBox="1"/>
          <p:nvPr/>
        </p:nvSpPr>
        <p:spPr>
          <a:xfrm>
            <a:off x="270406" y="5475035"/>
            <a:ext cx="11794594" cy="830997"/>
          </a:xfrm>
          <a:prstGeom prst="rect">
            <a:avLst/>
          </a:prstGeom>
          <a:noFill/>
        </p:spPr>
        <p:txBody>
          <a:bodyPr wrap="square" rtlCol="0">
            <a:spAutoFit/>
          </a:bodyPr>
          <a:lstStyle/>
          <a:p>
            <a:r>
              <a:rPr lang="de-DE" sz="2400" b="1" dirty="0"/>
              <a:t>A = von Zonen Nr. B= zu Zonen Nr.  C = Distanz     D= Priorität    E= Tarifart</a:t>
            </a:r>
          </a:p>
          <a:p>
            <a:r>
              <a:rPr lang="de-DE" sz="2400" b="1" dirty="0"/>
              <a:t>Priorität nur bei mehreren Tarifarten – kommt bei Bürgerbussen wohl nicht vor</a:t>
            </a:r>
          </a:p>
        </p:txBody>
      </p:sp>
    </p:spTree>
    <p:extLst>
      <p:ext uri="{BB962C8B-B14F-4D97-AF65-F5344CB8AC3E}">
        <p14:creationId xmlns:p14="http://schemas.microsoft.com/office/powerpoint/2010/main" val="10118887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Zonenmatrix</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9" name="Inhaltsplatzhalter 8" descr="Ein Bild, das Text enthält.&#10;&#10;Automatisch generierte Beschreibung">
            <a:extLst>
              <a:ext uri="{FF2B5EF4-FFF2-40B4-BE49-F238E27FC236}">
                <a16:creationId xmlns:a16="http://schemas.microsoft.com/office/drawing/2014/main" id="{9956C7B0-4888-9A29-9AFF-6255FE7052FB}"/>
              </a:ext>
            </a:extLst>
          </p:cNvPr>
          <p:cNvPicPr>
            <a:picLocks noGrp="1" noChangeAspect="1"/>
          </p:cNvPicPr>
          <p:nvPr>
            <p:ph idx="1"/>
          </p:nvPr>
        </p:nvPicPr>
        <p:blipFill>
          <a:blip r:embed="rId5"/>
          <a:stretch>
            <a:fillRect/>
          </a:stretch>
        </p:blipFill>
        <p:spPr>
          <a:xfrm>
            <a:off x="107977" y="1382965"/>
            <a:ext cx="9043961" cy="4370182"/>
          </a:xfrm>
        </p:spPr>
      </p:pic>
    </p:spTree>
    <p:extLst>
      <p:ext uri="{BB962C8B-B14F-4D97-AF65-F5344CB8AC3E}">
        <p14:creationId xmlns:p14="http://schemas.microsoft.com/office/powerpoint/2010/main" val="211383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Statistik</a:t>
            </a:r>
            <a:r>
              <a:rPr lang="en-US" sz="4000" dirty="0"/>
              <a:t> CSV </a:t>
            </a:r>
            <a:r>
              <a:rPr lang="en-US" sz="4000" dirty="0" err="1"/>
              <a:t>Dateien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6" name="Inhaltsplatzhalter 5">
            <a:extLst>
              <a:ext uri="{FF2B5EF4-FFF2-40B4-BE49-F238E27FC236}">
                <a16:creationId xmlns:a16="http://schemas.microsoft.com/office/drawing/2014/main" id="{B2E94615-C205-77BF-BD9F-E5C6ACC84C55}"/>
              </a:ext>
            </a:extLst>
          </p:cNvPr>
          <p:cNvSpPr>
            <a:spLocks noGrp="1"/>
          </p:cNvSpPr>
          <p:nvPr>
            <p:ph idx="1"/>
          </p:nvPr>
        </p:nvSpPr>
        <p:spPr/>
        <p:txBody>
          <a:bodyPr/>
          <a:lstStyle/>
          <a:p>
            <a:endParaRPr lang="de-DE"/>
          </a:p>
        </p:txBody>
      </p:sp>
      <p:sp>
        <p:nvSpPr>
          <p:cNvPr id="4" name="Textfeld 3">
            <a:extLst>
              <a:ext uri="{FF2B5EF4-FFF2-40B4-BE49-F238E27FC236}">
                <a16:creationId xmlns:a16="http://schemas.microsoft.com/office/drawing/2014/main" id="{6C7D420D-E125-EBA7-1F6E-F73661CADA1D}"/>
              </a:ext>
            </a:extLst>
          </p:cNvPr>
          <p:cNvSpPr txBox="1"/>
          <p:nvPr/>
        </p:nvSpPr>
        <p:spPr>
          <a:xfrm>
            <a:off x="270407" y="1070811"/>
            <a:ext cx="8657025" cy="5016758"/>
          </a:xfrm>
          <a:prstGeom prst="rect">
            <a:avLst/>
          </a:prstGeom>
          <a:solidFill>
            <a:schemeClr val="tx1"/>
          </a:solidFill>
        </p:spPr>
        <p:txBody>
          <a:bodyPr wrap="square" rtlCol="0">
            <a:spAutoFit/>
          </a:bodyPr>
          <a:lstStyle/>
          <a:p>
            <a:r>
              <a:rPr lang="de-DE" sz="3200" b="1" dirty="0">
                <a:solidFill>
                  <a:schemeClr val="tx2">
                    <a:lumMod val="50000"/>
                  </a:schemeClr>
                </a:solidFill>
              </a:rPr>
              <a:t>Beschreibung der Statistik CSV Dateien</a:t>
            </a:r>
          </a:p>
          <a:p>
            <a:endParaRPr lang="de-DE" sz="3200" b="1" dirty="0">
              <a:solidFill>
                <a:schemeClr val="tx2">
                  <a:lumMod val="50000"/>
                </a:schemeClr>
              </a:solidFill>
            </a:endParaRPr>
          </a:p>
          <a:p>
            <a:r>
              <a:rPr lang="de-DE" sz="3200" b="1" dirty="0">
                <a:solidFill>
                  <a:schemeClr val="tx2">
                    <a:lumMod val="50000"/>
                  </a:schemeClr>
                </a:solidFill>
              </a:rPr>
              <a:t>Infos für Anwender die eine Auswertung selbst erstellen wollen. Anwender die das Auswerteprogramm von Peter </a:t>
            </a:r>
            <a:r>
              <a:rPr lang="de-DE" sz="3200" b="1" dirty="0" err="1">
                <a:solidFill>
                  <a:schemeClr val="tx2">
                    <a:lumMod val="50000"/>
                  </a:schemeClr>
                </a:solidFill>
              </a:rPr>
              <a:t>Hencke</a:t>
            </a:r>
            <a:r>
              <a:rPr lang="de-DE" sz="3200" b="1" dirty="0">
                <a:solidFill>
                  <a:schemeClr val="tx2">
                    <a:lumMod val="50000"/>
                  </a:schemeClr>
                </a:solidFill>
              </a:rPr>
              <a:t> nutzen, brauchen die </a:t>
            </a:r>
            <a:r>
              <a:rPr lang="de-DE" sz="3200" b="1" dirty="0" err="1">
                <a:solidFill>
                  <a:schemeClr val="tx2">
                    <a:lumMod val="50000"/>
                  </a:schemeClr>
                </a:solidFill>
              </a:rPr>
              <a:t>Staistikdaten</a:t>
            </a:r>
            <a:r>
              <a:rPr lang="de-DE" sz="3200" b="1" dirty="0">
                <a:solidFill>
                  <a:schemeClr val="tx2">
                    <a:lumMod val="50000"/>
                  </a:schemeClr>
                </a:solidFill>
              </a:rPr>
              <a:t> nur in den Import-Ordner kopieren und in das </a:t>
            </a:r>
            <a:r>
              <a:rPr lang="de-DE" sz="3200" b="1" dirty="0" err="1">
                <a:solidFill>
                  <a:schemeClr val="tx2">
                    <a:lumMod val="50000"/>
                  </a:schemeClr>
                </a:solidFill>
              </a:rPr>
              <a:t>Auswerteprogrmm</a:t>
            </a:r>
            <a:r>
              <a:rPr lang="de-DE" sz="3200" b="1" dirty="0">
                <a:solidFill>
                  <a:schemeClr val="tx2">
                    <a:lumMod val="50000"/>
                  </a:schemeClr>
                </a:solidFill>
              </a:rPr>
              <a:t> importieren.</a:t>
            </a:r>
          </a:p>
          <a:p>
            <a:r>
              <a:rPr lang="de-DE" sz="3200" b="1" dirty="0">
                <a:solidFill>
                  <a:schemeClr val="tx2">
                    <a:lumMod val="50000"/>
                  </a:schemeClr>
                </a:solidFill>
              </a:rPr>
              <a:t>Nähere Infos dazu morgen in der Auswerteschulung!</a:t>
            </a:r>
          </a:p>
        </p:txBody>
      </p:sp>
    </p:spTree>
    <p:extLst>
      <p:ext uri="{BB962C8B-B14F-4D97-AF65-F5344CB8AC3E}">
        <p14:creationId xmlns:p14="http://schemas.microsoft.com/office/powerpoint/2010/main" val="141156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Statistik</a:t>
            </a:r>
            <a:r>
              <a:rPr lang="en-US" sz="4000" dirty="0"/>
              <a:t> CSV </a:t>
            </a:r>
            <a:r>
              <a:rPr lang="en-US" sz="4000" dirty="0" err="1"/>
              <a:t>Dateien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8" name="Grafik 7">
            <a:extLst>
              <a:ext uri="{FF2B5EF4-FFF2-40B4-BE49-F238E27FC236}">
                <a16:creationId xmlns:a16="http://schemas.microsoft.com/office/drawing/2014/main" id="{C2651279-4F15-87EF-B453-76BBE3ED9B2D}"/>
              </a:ext>
            </a:extLst>
          </p:cNvPr>
          <p:cNvPicPr>
            <a:picLocks noChangeAspect="1"/>
          </p:cNvPicPr>
          <p:nvPr/>
        </p:nvPicPr>
        <p:blipFill>
          <a:blip r:embed="rId5"/>
          <a:stretch>
            <a:fillRect/>
          </a:stretch>
        </p:blipFill>
        <p:spPr>
          <a:xfrm>
            <a:off x="854765" y="924956"/>
            <a:ext cx="7262908" cy="5875946"/>
          </a:xfrm>
          <a:prstGeom prst="rect">
            <a:avLst/>
          </a:prstGeom>
        </p:spPr>
      </p:pic>
    </p:spTree>
    <p:extLst>
      <p:ext uri="{BB962C8B-B14F-4D97-AF65-F5344CB8AC3E}">
        <p14:creationId xmlns:p14="http://schemas.microsoft.com/office/powerpoint/2010/main" val="864604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439152" y="0"/>
            <a:ext cx="8373979" cy="819623"/>
          </a:xfrm>
        </p:spPr>
        <p:txBody>
          <a:bodyPr vert="horz" lIns="91440" tIns="45720" rIns="91440" bIns="45720" rtlCol="0" anchor="b">
            <a:normAutofit/>
          </a:bodyPr>
          <a:lstStyle/>
          <a:p>
            <a:r>
              <a:rPr lang="en-US" sz="4000" dirty="0" err="1"/>
              <a:t>Beschreibung</a:t>
            </a:r>
            <a:r>
              <a:rPr lang="en-US" sz="4000" dirty="0"/>
              <a:t> der CSV </a:t>
            </a:r>
            <a:r>
              <a:rPr lang="en-US" sz="4000" dirty="0" err="1"/>
              <a:t>Dateien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7" name="Textfeld 6">
            <a:extLst>
              <a:ext uri="{FF2B5EF4-FFF2-40B4-BE49-F238E27FC236}">
                <a16:creationId xmlns:a16="http://schemas.microsoft.com/office/drawing/2014/main" id="{5B85043A-332E-5ACA-6477-FFC5AB2EABCC}"/>
              </a:ext>
            </a:extLst>
          </p:cNvPr>
          <p:cNvSpPr txBox="1"/>
          <p:nvPr/>
        </p:nvSpPr>
        <p:spPr>
          <a:xfrm>
            <a:off x="439152" y="1576137"/>
            <a:ext cx="8525944" cy="4801314"/>
          </a:xfrm>
          <a:prstGeom prst="rect">
            <a:avLst/>
          </a:prstGeom>
          <a:solidFill>
            <a:schemeClr val="tx1"/>
          </a:solidFill>
        </p:spPr>
        <p:txBody>
          <a:bodyPr wrap="square" rtlCol="0">
            <a:spAutoFit/>
          </a:bodyPr>
          <a:lstStyle/>
          <a:p>
            <a:r>
              <a:rPr lang="de-DE" sz="3600" b="1" dirty="0">
                <a:solidFill>
                  <a:schemeClr val="bg2"/>
                </a:solidFill>
              </a:rPr>
              <a:t>Die CSV </a:t>
            </a:r>
            <a:r>
              <a:rPr lang="de-DE" sz="3600" b="1" dirty="0" err="1">
                <a:solidFill>
                  <a:schemeClr val="bg2"/>
                </a:solidFill>
              </a:rPr>
              <a:t>Sgeuerungs</a:t>
            </a:r>
            <a:r>
              <a:rPr lang="de-DE" sz="3600" b="1" dirty="0">
                <a:solidFill>
                  <a:schemeClr val="bg2"/>
                </a:solidFill>
              </a:rPr>
              <a:t>-Dateien können auf 3 Arten erzeugt werden:</a:t>
            </a:r>
          </a:p>
          <a:p>
            <a:endParaRPr lang="de-DE" sz="3600" b="1" dirty="0">
              <a:solidFill>
                <a:schemeClr val="bg2"/>
              </a:solidFill>
            </a:endParaRPr>
          </a:p>
          <a:p>
            <a:pPr marL="571500" indent="-571500">
              <a:buFont typeface="Wingdings" panose="05000000000000000000" pitchFamily="2" charset="2"/>
              <a:buChar char="Ø"/>
            </a:pPr>
            <a:r>
              <a:rPr lang="de-DE" sz="3600" b="1" dirty="0">
                <a:solidFill>
                  <a:schemeClr val="bg2"/>
                </a:solidFill>
              </a:rPr>
              <a:t>mit dem Dateikonverter von der HP</a:t>
            </a:r>
          </a:p>
          <a:p>
            <a:pPr marL="571500" indent="-571500">
              <a:buFont typeface="Wingdings" panose="05000000000000000000" pitchFamily="2" charset="2"/>
              <a:buChar char="Ø"/>
            </a:pPr>
            <a:r>
              <a:rPr lang="de-DE" sz="3600" b="1" dirty="0">
                <a:solidFill>
                  <a:schemeClr val="bg2"/>
                </a:solidFill>
              </a:rPr>
              <a:t>Umwandlung </a:t>
            </a:r>
            <a:r>
              <a:rPr lang="de-DE" sz="3600" b="1">
                <a:solidFill>
                  <a:schemeClr val="bg2"/>
                </a:solidFill>
              </a:rPr>
              <a:t>von OPEN OFFICE</a:t>
            </a:r>
            <a:endParaRPr lang="de-DE" sz="3600" b="1" dirty="0">
              <a:solidFill>
                <a:schemeClr val="bg2"/>
              </a:solidFill>
            </a:endParaRPr>
          </a:p>
          <a:p>
            <a:pPr marL="571500" indent="-571500">
              <a:buFont typeface="Wingdings" panose="05000000000000000000" pitchFamily="2" charset="2"/>
              <a:buChar char="Ø"/>
            </a:pPr>
            <a:r>
              <a:rPr lang="de-DE" sz="3600" b="1" dirty="0">
                <a:solidFill>
                  <a:schemeClr val="bg2"/>
                </a:solidFill>
              </a:rPr>
              <a:t>Mit dem Auswerteprogramm von Peter </a:t>
            </a:r>
            <a:r>
              <a:rPr lang="de-DE" sz="3600" b="1" dirty="0" err="1">
                <a:solidFill>
                  <a:schemeClr val="bg2"/>
                </a:solidFill>
              </a:rPr>
              <a:t>Hencke</a:t>
            </a:r>
            <a:endParaRPr lang="de-DE" sz="3600" b="1" dirty="0">
              <a:solidFill>
                <a:schemeClr val="bg2"/>
              </a:solidFill>
            </a:endParaRPr>
          </a:p>
          <a:p>
            <a:pPr marL="285750" indent="-285750">
              <a:buFontTx/>
              <a:buChar char="-"/>
            </a:pPr>
            <a:endParaRPr lang="de-DE" sz="3600" b="1" dirty="0">
              <a:solidFill>
                <a:schemeClr val="bg2"/>
              </a:solidFill>
            </a:endParaRPr>
          </a:p>
          <a:p>
            <a:pPr marL="285750" indent="-285750">
              <a:buFontTx/>
              <a:buChar char="-"/>
            </a:pPr>
            <a:endParaRPr lang="de-DE" dirty="0"/>
          </a:p>
        </p:txBody>
      </p:sp>
    </p:spTree>
    <p:extLst>
      <p:ext uri="{BB962C8B-B14F-4D97-AF65-F5344CB8AC3E}">
        <p14:creationId xmlns:p14="http://schemas.microsoft.com/office/powerpoint/2010/main" val="1624059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Statistikdateien</a:t>
            </a:r>
            <a:r>
              <a:rPr lang="en-US" sz="4000" dirty="0"/>
              <a:t> der App</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6" name="Inhaltsplatzhalter 5">
            <a:extLst>
              <a:ext uri="{FF2B5EF4-FFF2-40B4-BE49-F238E27FC236}">
                <a16:creationId xmlns:a16="http://schemas.microsoft.com/office/drawing/2014/main" id="{B2E94615-C205-77BF-BD9F-E5C6ACC84C55}"/>
              </a:ext>
            </a:extLst>
          </p:cNvPr>
          <p:cNvSpPr>
            <a:spLocks noGrp="1"/>
          </p:cNvSpPr>
          <p:nvPr>
            <p:ph idx="1"/>
          </p:nvPr>
        </p:nvSpPr>
        <p:spPr/>
        <p:txBody>
          <a:bodyPr/>
          <a:lstStyle/>
          <a:p>
            <a:endParaRPr lang="de-DE"/>
          </a:p>
        </p:txBody>
      </p:sp>
      <p:sp>
        <p:nvSpPr>
          <p:cNvPr id="4" name="Textfeld 3">
            <a:extLst>
              <a:ext uri="{FF2B5EF4-FFF2-40B4-BE49-F238E27FC236}">
                <a16:creationId xmlns:a16="http://schemas.microsoft.com/office/drawing/2014/main" id="{6C7D420D-E125-EBA7-1F6E-F73661CADA1D}"/>
              </a:ext>
            </a:extLst>
          </p:cNvPr>
          <p:cNvSpPr txBox="1"/>
          <p:nvPr/>
        </p:nvSpPr>
        <p:spPr>
          <a:xfrm>
            <a:off x="182072" y="1443706"/>
            <a:ext cx="8657025" cy="4401205"/>
          </a:xfrm>
          <a:prstGeom prst="rect">
            <a:avLst/>
          </a:prstGeom>
          <a:solidFill>
            <a:schemeClr val="tx1"/>
          </a:solidFill>
        </p:spPr>
        <p:txBody>
          <a:bodyPr wrap="square" rtlCol="0">
            <a:spAutoFit/>
          </a:bodyPr>
          <a:lstStyle/>
          <a:p>
            <a:endParaRPr lang="de-DE" sz="2800" b="1" dirty="0">
              <a:solidFill>
                <a:schemeClr val="tx2">
                  <a:lumMod val="50000"/>
                </a:schemeClr>
              </a:solidFill>
            </a:endParaRPr>
          </a:p>
          <a:p>
            <a:r>
              <a:rPr lang="de-DE" sz="2800" b="1" dirty="0">
                <a:solidFill>
                  <a:schemeClr val="tx2">
                    <a:lumMod val="50000"/>
                  </a:schemeClr>
                </a:solidFill>
              </a:rPr>
              <a:t>Folgende Dateien werden von der App erzeugt:</a:t>
            </a:r>
          </a:p>
          <a:p>
            <a:pPr marL="457200" indent="-457200">
              <a:buFont typeface="Wingdings" panose="05000000000000000000" pitchFamily="2" charset="2"/>
              <a:buChar char="Ø"/>
            </a:pPr>
            <a:endParaRPr lang="de-DE" sz="2800" b="1" dirty="0">
              <a:solidFill>
                <a:schemeClr val="tx2">
                  <a:lumMod val="50000"/>
                </a:schemeClr>
              </a:solidFill>
            </a:endParaRPr>
          </a:p>
          <a:p>
            <a:pPr marL="457200" indent="-457200">
              <a:buFont typeface="Wingdings" panose="05000000000000000000" pitchFamily="2" charset="2"/>
              <a:buChar char="Ø"/>
            </a:pPr>
            <a:r>
              <a:rPr lang="de-DE" sz="2800" b="1" dirty="0">
                <a:solidFill>
                  <a:schemeClr val="tx2">
                    <a:lumMod val="50000"/>
                  </a:schemeClr>
                </a:solidFill>
              </a:rPr>
              <a:t>buerger_bus_statistik.csv              (FKS; FFS; FZS)</a:t>
            </a:r>
          </a:p>
          <a:p>
            <a:pPr marL="457200" indent="-457200">
              <a:buFont typeface="Wingdings" panose="05000000000000000000" pitchFamily="2" charset="2"/>
              <a:buChar char="Ø"/>
            </a:pPr>
            <a:r>
              <a:rPr lang="de-DE" sz="2800" b="1" dirty="0">
                <a:solidFill>
                  <a:schemeClr val="tx2">
                    <a:lumMod val="50000"/>
                  </a:schemeClr>
                </a:solidFill>
              </a:rPr>
              <a:t>buerger_bus_protokoll.csv           (FKS; FFS; FZS)</a:t>
            </a:r>
          </a:p>
          <a:p>
            <a:pPr marL="457200" indent="-457200">
              <a:buFont typeface="Wingdings" panose="05000000000000000000" pitchFamily="2" charset="2"/>
              <a:buChar char="Ø"/>
            </a:pPr>
            <a:r>
              <a:rPr lang="de-DE" sz="2800" b="1" dirty="0">
                <a:solidFill>
                  <a:schemeClr val="tx2">
                    <a:lumMod val="50000"/>
                  </a:schemeClr>
                </a:solidFill>
              </a:rPr>
              <a:t>buerger_bus_ein_ausstieg.csv     (FFS)</a:t>
            </a:r>
          </a:p>
          <a:p>
            <a:pPr marL="457200" indent="-457200">
              <a:buFont typeface="Wingdings" panose="05000000000000000000" pitchFamily="2" charset="2"/>
              <a:buChar char="Ø"/>
            </a:pPr>
            <a:r>
              <a:rPr lang="de-DE" sz="2800" b="1" dirty="0">
                <a:solidFill>
                  <a:schemeClr val="tx2">
                    <a:lumMod val="50000"/>
                  </a:schemeClr>
                </a:solidFill>
              </a:rPr>
              <a:t>buerger_bus_ausstieg.csv            (FKS)</a:t>
            </a:r>
          </a:p>
          <a:p>
            <a:pPr marL="457200" indent="-457200">
              <a:buFont typeface="Wingdings" panose="05000000000000000000" pitchFamily="2" charset="2"/>
              <a:buChar char="Ø"/>
            </a:pPr>
            <a:r>
              <a:rPr lang="de-DE" sz="2800" b="1" dirty="0">
                <a:solidFill>
                  <a:schemeClr val="tx2">
                    <a:lumMod val="50000"/>
                  </a:schemeClr>
                </a:solidFill>
              </a:rPr>
              <a:t>buerger_bus_tankstopp.csv         (FKS; FFS; FZS)</a:t>
            </a:r>
          </a:p>
          <a:p>
            <a:pPr marL="457200" indent="-457200">
              <a:buFont typeface="Wingdings" panose="05000000000000000000" pitchFamily="2" charset="2"/>
              <a:buChar char="Ø"/>
            </a:pPr>
            <a:r>
              <a:rPr lang="de-DE" sz="2800" b="1" dirty="0">
                <a:solidFill>
                  <a:schemeClr val="tx2">
                    <a:lumMod val="50000"/>
                  </a:schemeClr>
                </a:solidFill>
              </a:rPr>
              <a:t>buerger_bus_kilometerstand.csv (FKS; FFS; FZS)</a:t>
            </a:r>
          </a:p>
          <a:p>
            <a:pPr marL="457200" indent="-457200">
              <a:buFont typeface="Wingdings" panose="05000000000000000000" pitchFamily="2" charset="2"/>
              <a:buChar char="Ø"/>
            </a:pPr>
            <a:endParaRPr lang="de-DE" sz="2800" b="1" dirty="0">
              <a:solidFill>
                <a:schemeClr val="tx2">
                  <a:lumMod val="50000"/>
                </a:schemeClr>
              </a:solidFill>
            </a:endParaRPr>
          </a:p>
        </p:txBody>
      </p:sp>
      <p:sp>
        <p:nvSpPr>
          <p:cNvPr id="7" name="Textfeld 6">
            <a:extLst>
              <a:ext uri="{FF2B5EF4-FFF2-40B4-BE49-F238E27FC236}">
                <a16:creationId xmlns:a16="http://schemas.microsoft.com/office/drawing/2014/main" id="{8504A314-757B-525D-8493-0EFEB0925594}"/>
              </a:ext>
            </a:extLst>
          </p:cNvPr>
          <p:cNvSpPr txBox="1"/>
          <p:nvPr/>
        </p:nvSpPr>
        <p:spPr>
          <a:xfrm rot="21036253">
            <a:off x="804857" y="1767006"/>
            <a:ext cx="7411453" cy="3323987"/>
          </a:xfrm>
          <a:prstGeom prst="rect">
            <a:avLst/>
          </a:prstGeom>
          <a:solidFill>
            <a:srgbClr val="FFFF00"/>
          </a:solidFill>
        </p:spPr>
        <p:txBody>
          <a:bodyPr wrap="square" rtlCol="0">
            <a:spAutoFit/>
          </a:bodyPr>
          <a:lstStyle/>
          <a:p>
            <a:r>
              <a:rPr lang="de-DE" sz="2400" b="1" dirty="0">
                <a:solidFill>
                  <a:srgbClr val="FF0000"/>
                </a:solidFill>
              </a:rPr>
              <a:t>Hinweis!</a:t>
            </a:r>
          </a:p>
          <a:p>
            <a:r>
              <a:rPr lang="de-DE" sz="2400" b="1" dirty="0">
                <a:solidFill>
                  <a:srgbClr val="FF0000"/>
                </a:solidFill>
              </a:rPr>
              <a:t>Alle Dateien werden von der App, sofern sie noch nicht vorhanden sind, erzeugt. Die Daten werden in den Dateien fortlaufend geschrieben.</a:t>
            </a:r>
            <a:r>
              <a:rPr lang="de-DE" dirty="0"/>
              <a:t>! </a:t>
            </a:r>
            <a:r>
              <a:rPr lang="de-DE" sz="2400" b="1" dirty="0">
                <a:solidFill>
                  <a:srgbClr val="FF0000"/>
                </a:solidFill>
              </a:rPr>
              <a:t>Sie befinden sich an dem in den Einstellungen angewählten Pfad. Bei Speicherung auf SD Karte werden sie auch im Hauptspeicher des Tablets zusätzlich gespeichert! </a:t>
            </a:r>
          </a:p>
          <a:p>
            <a:endParaRPr lang="de-DE" dirty="0"/>
          </a:p>
        </p:txBody>
      </p:sp>
    </p:spTree>
    <p:extLst>
      <p:ext uri="{BB962C8B-B14F-4D97-AF65-F5344CB8AC3E}">
        <p14:creationId xmlns:p14="http://schemas.microsoft.com/office/powerpoint/2010/main" val="10714919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a:t>buerger_bus_statistik.csv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8" name="Inhaltsplatzhalter 7" descr="Ein Bild, das Tisch enthält.&#10;&#10;Automatisch generierte Beschreibung">
            <a:extLst>
              <a:ext uri="{FF2B5EF4-FFF2-40B4-BE49-F238E27FC236}">
                <a16:creationId xmlns:a16="http://schemas.microsoft.com/office/drawing/2014/main" id="{27B5F60F-B93A-3067-9AD6-FA4CD5F6297E}"/>
              </a:ext>
            </a:extLst>
          </p:cNvPr>
          <p:cNvPicPr>
            <a:picLocks noGrp="1" noChangeAspect="1"/>
          </p:cNvPicPr>
          <p:nvPr>
            <p:ph idx="1"/>
          </p:nvPr>
        </p:nvPicPr>
        <p:blipFill>
          <a:blip r:embed="rId5"/>
          <a:stretch>
            <a:fillRect/>
          </a:stretch>
        </p:blipFill>
        <p:spPr>
          <a:xfrm>
            <a:off x="775109" y="1070810"/>
            <a:ext cx="6494384" cy="5449777"/>
          </a:xfrm>
        </p:spPr>
      </p:pic>
      <p:sp>
        <p:nvSpPr>
          <p:cNvPr id="11" name="Rechteck 10">
            <a:extLst>
              <a:ext uri="{FF2B5EF4-FFF2-40B4-BE49-F238E27FC236}">
                <a16:creationId xmlns:a16="http://schemas.microsoft.com/office/drawing/2014/main" id="{CCCAE31C-46CE-747E-EC71-D9937771C514}"/>
              </a:ext>
            </a:extLst>
          </p:cNvPr>
          <p:cNvSpPr/>
          <p:nvPr/>
        </p:nvSpPr>
        <p:spPr>
          <a:xfrm>
            <a:off x="7896470" y="1070810"/>
            <a:ext cx="3152271" cy="13355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4400" b="1" dirty="0">
                <a:solidFill>
                  <a:srgbClr val="FF0000"/>
                </a:solidFill>
              </a:rPr>
              <a:t>FFS</a:t>
            </a:r>
          </a:p>
        </p:txBody>
      </p:sp>
    </p:spTree>
    <p:extLst>
      <p:ext uri="{BB962C8B-B14F-4D97-AF65-F5344CB8AC3E}">
        <p14:creationId xmlns:p14="http://schemas.microsoft.com/office/powerpoint/2010/main" val="547924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a:t>buerger_bus_statistik.csv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11" name="Rechteck 10">
            <a:extLst>
              <a:ext uri="{FF2B5EF4-FFF2-40B4-BE49-F238E27FC236}">
                <a16:creationId xmlns:a16="http://schemas.microsoft.com/office/drawing/2014/main" id="{CCCAE31C-46CE-747E-EC71-D9937771C514}"/>
              </a:ext>
            </a:extLst>
          </p:cNvPr>
          <p:cNvSpPr/>
          <p:nvPr/>
        </p:nvSpPr>
        <p:spPr>
          <a:xfrm>
            <a:off x="7896470" y="1070810"/>
            <a:ext cx="3152271" cy="13355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4400" b="1" dirty="0">
                <a:solidFill>
                  <a:srgbClr val="FF0000"/>
                </a:solidFill>
              </a:rPr>
              <a:t>FKS</a:t>
            </a:r>
          </a:p>
        </p:txBody>
      </p:sp>
      <p:pic>
        <p:nvPicPr>
          <p:cNvPr id="9" name="Inhaltsplatzhalter 8" descr="Ein Bild, das Tisch enthält.&#10;&#10;Automatisch generierte Beschreibung">
            <a:extLst>
              <a:ext uri="{FF2B5EF4-FFF2-40B4-BE49-F238E27FC236}">
                <a16:creationId xmlns:a16="http://schemas.microsoft.com/office/drawing/2014/main" id="{9F623703-D1EE-0384-8B9D-97D8AE607613}"/>
              </a:ext>
            </a:extLst>
          </p:cNvPr>
          <p:cNvPicPr>
            <a:picLocks noGrp="1" noChangeAspect="1"/>
          </p:cNvPicPr>
          <p:nvPr>
            <p:ph idx="1"/>
          </p:nvPr>
        </p:nvPicPr>
        <p:blipFill>
          <a:blip r:embed="rId5"/>
          <a:stretch>
            <a:fillRect/>
          </a:stretch>
        </p:blipFill>
        <p:spPr>
          <a:xfrm>
            <a:off x="1143259" y="1070810"/>
            <a:ext cx="6281980" cy="5281864"/>
          </a:xfrm>
        </p:spPr>
      </p:pic>
    </p:spTree>
    <p:extLst>
      <p:ext uri="{BB962C8B-B14F-4D97-AF65-F5344CB8AC3E}">
        <p14:creationId xmlns:p14="http://schemas.microsoft.com/office/powerpoint/2010/main" val="721138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a:t>buerger_bus_statistik.csv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11" name="Rechteck 10">
            <a:extLst>
              <a:ext uri="{FF2B5EF4-FFF2-40B4-BE49-F238E27FC236}">
                <a16:creationId xmlns:a16="http://schemas.microsoft.com/office/drawing/2014/main" id="{CCCAE31C-46CE-747E-EC71-D9937771C514}"/>
              </a:ext>
            </a:extLst>
          </p:cNvPr>
          <p:cNvSpPr/>
          <p:nvPr/>
        </p:nvSpPr>
        <p:spPr>
          <a:xfrm>
            <a:off x="7896470" y="1070810"/>
            <a:ext cx="3152271" cy="13355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4400" b="1" dirty="0">
                <a:solidFill>
                  <a:srgbClr val="FF0000"/>
                </a:solidFill>
              </a:rPr>
              <a:t>FZS</a:t>
            </a:r>
          </a:p>
        </p:txBody>
      </p:sp>
      <p:pic>
        <p:nvPicPr>
          <p:cNvPr id="8" name="Inhaltsplatzhalter 7" descr="Ein Bild, das Tisch enthält.&#10;&#10;Automatisch generierte Beschreibung">
            <a:extLst>
              <a:ext uri="{FF2B5EF4-FFF2-40B4-BE49-F238E27FC236}">
                <a16:creationId xmlns:a16="http://schemas.microsoft.com/office/drawing/2014/main" id="{A1ADE2B7-8EC5-BA6B-BFE5-EEE565438FAE}"/>
              </a:ext>
            </a:extLst>
          </p:cNvPr>
          <p:cNvPicPr>
            <a:picLocks noGrp="1" noChangeAspect="1"/>
          </p:cNvPicPr>
          <p:nvPr>
            <p:ph idx="1"/>
          </p:nvPr>
        </p:nvPicPr>
        <p:blipFill>
          <a:blip r:embed="rId5"/>
          <a:stretch>
            <a:fillRect/>
          </a:stretch>
        </p:blipFill>
        <p:spPr>
          <a:xfrm>
            <a:off x="1143258" y="1070810"/>
            <a:ext cx="6244191" cy="5606716"/>
          </a:xfrm>
        </p:spPr>
      </p:pic>
    </p:spTree>
    <p:extLst>
      <p:ext uri="{BB962C8B-B14F-4D97-AF65-F5344CB8AC3E}">
        <p14:creationId xmlns:p14="http://schemas.microsoft.com/office/powerpoint/2010/main" val="2457589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a:t>buerger_bus_protokoll.csv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9" name="Inhaltsplatzhalter 8" descr="Ein Bild, das Tisch enthält.&#10;&#10;Automatisch generierte Beschreibung">
            <a:extLst>
              <a:ext uri="{FF2B5EF4-FFF2-40B4-BE49-F238E27FC236}">
                <a16:creationId xmlns:a16="http://schemas.microsoft.com/office/drawing/2014/main" id="{4A823782-4130-62FE-7509-54B563A0DA96}"/>
              </a:ext>
            </a:extLst>
          </p:cNvPr>
          <p:cNvPicPr>
            <a:picLocks noGrp="1" noChangeAspect="1"/>
          </p:cNvPicPr>
          <p:nvPr>
            <p:ph idx="1"/>
          </p:nvPr>
        </p:nvPicPr>
        <p:blipFill>
          <a:blip r:embed="rId5"/>
          <a:stretch>
            <a:fillRect/>
          </a:stretch>
        </p:blipFill>
        <p:spPr>
          <a:xfrm>
            <a:off x="391334" y="1341187"/>
            <a:ext cx="8462303" cy="4175625"/>
          </a:xfrm>
        </p:spPr>
      </p:pic>
      <p:sp>
        <p:nvSpPr>
          <p:cNvPr id="10" name="Textfeld 9">
            <a:extLst>
              <a:ext uri="{FF2B5EF4-FFF2-40B4-BE49-F238E27FC236}">
                <a16:creationId xmlns:a16="http://schemas.microsoft.com/office/drawing/2014/main" id="{62B6BFC5-75BD-AF5F-42FD-00B43E2487E7}"/>
              </a:ext>
            </a:extLst>
          </p:cNvPr>
          <p:cNvSpPr txBox="1"/>
          <p:nvPr/>
        </p:nvSpPr>
        <p:spPr>
          <a:xfrm>
            <a:off x="2671011" y="5877977"/>
            <a:ext cx="5462337" cy="584775"/>
          </a:xfrm>
          <a:prstGeom prst="rect">
            <a:avLst/>
          </a:prstGeom>
          <a:noFill/>
        </p:spPr>
        <p:txBody>
          <a:bodyPr wrap="square" rtlCol="0">
            <a:spAutoFit/>
          </a:bodyPr>
          <a:lstStyle/>
          <a:p>
            <a:r>
              <a:rPr lang="de-DE" sz="3200" b="1" dirty="0"/>
              <a:t>für alle Varianten</a:t>
            </a:r>
          </a:p>
        </p:txBody>
      </p:sp>
    </p:spTree>
    <p:extLst>
      <p:ext uri="{BB962C8B-B14F-4D97-AF65-F5344CB8AC3E}">
        <p14:creationId xmlns:p14="http://schemas.microsoft.com/office/powerpoint/2010/main" val="3705107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a:t>buerger_bus_ein_ausstieg.csv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7" name="Inhaltsplatzhalter 6" descr="Ein Bild, das Tisch enthält.&#10;&#10;Automatisch generierte Beschreibung">
            <a:extLst>
              <a:ext uri="{FF2B5EF4-FFF2-40B4-BE49-F238E27FC236}">
                <a16:creationId xmlns:a16="http://schemas.microsoft.com/office/drawing/2014/main" id="{453D3B73-8947-8472-AADC-09FC71D1BC90}"/>
              </a:ext>
            </a:extLst>
          </p:cNvPr>
          <p:cNvPicPr>
            <a:picLocks noGrp="1" noChangeAspect="1"/>
          </p:cNvPicPr>
          <p:nvPr>
            <p:ph idx="1"/>
          </p:nvPr>
        </p:nvPicPr>
        <p:blipFill>
          <a:blip r:embed="rId5"/>
          <a:stretch>
            <a:fillRect/>
          </a:stretch>
        </p:blipFill>
        <p:spPr>
          <a:xfrm>
            <a:off x="509211" y="1130969"/>
            <a:ext cx="7983366" cy="4873626"/>
          </a:xfrm>
        </p:spPr>
      </p:pic>
      <p:sp>
        <p:nvSpPr>
          <p:cNvPr id="8" name="Textfeld 7">
            <a:extLst>
              <a:ext uri="{FF2B5EF4-FFF2-40B4-BE49-F238E27FC236}">
                <a16:creationId xmlns:a16="http://schemas.microsoft.com/office/drawing/2014/main" id="{1C255457-CEA6-18C1-5DC9-2AA9186BC7BA}"/>
              </a:ext>
            </a:extLst>
          </p:cNvPr>
          <p:cNvSpPr txBox="1"/>
          <p:nvPr/>
        </p:nvSpPr>
        <p:spPr>
          <a:xfrm>
            <a:off x="3328737" y="6186320"/>
            <a:ext cx="2767263" cy="523220"/>
          </a:xfrm>
          <a:prstGeom prst="rect">
            <a:avLst/>
          </a:prstGeom>
          <a:noFill/>
        </p:spPr>
        <p:txBody>
          <a:bodyPr wrap="square" rtlCol="0">
            <a:spAutoFit/>
          </a:bodyPr>
          <a:lstStyle/>
          <a:p>
            <a:r>
              <a:rPr lang="de-DE" sz="2800" b="1" dirty="0"/>
              <a:t>Nur für FFS</a:t>
            </a:r>
          </a:p>
        </p:txBody>
      </p:sp>
    </p:spTree>
    <p:extLst>
      <p:ext uri="{BB962C8B-B14F-4D97-AF65-F5344CB8AC3E}">
        <p14:creationId xmlns:p14="http://schemas.microsoft.com/office/powerpoint/2010/main" val="3200771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a:t>buerger_bus_ausstieg.csv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7" name="Inhaltsplatzhalter 6" descr="Ein Bild, das Tisch enthält.&#10;&#10;Automatisch generierte Beschreibung">
            <a:extLst>
              <a:ext uri="{FF2B5EF4-FFF2-40B4-BE49-F238E27FC236}">
                <a16:creationId xmlns:a16="http://schemas.microsoft.com/office/drawing/2014/main" id="{0EAE9FC9-E821-D3E0-059A-EC1EA651E859}"/>
              </a:ext>
            </a:extLst>
          </p:cNvPr>
          <p:cNvPicPr>
            <a:picLocks noGrp="1" noChangeAspect="1"/>
          </p:cNvPicPr>
          <p:nvPr>
            <p:ph idx="1"/>
          </p:nvPr>
        </p:nvPicPr>
        <p:blipFill>
          <a:blip r:embed="rId5"/>
          <a:stretch>
            <a:fillRect/>
          </a:stretch>
        </p:blipFill>
        <p:spPr>
          <a:xfrm>
            <a:off x="457909" y="1538871"/>
            <a:ext cx="8207321" cy="3936164"/>
          </a:xfrm>
        </p:spPr>
      </p:pic>
      <p:sp>
        <p:nvSpPr>
          <p:cNvPr id="8" name="Textfeld 7">
            <a:extLst>
              <a:ext uri="{FF2B5EF4-FFF2-40B4-BE49-F238E27FC236}">
                <a16:creationId xmlns:a16="http://schemas.microsoft.com/office/drawing/2014/main" id="{9C956300-A7F5-4418-850F-02073DF8DC1B}"/>
              </a:ext>
            </a:extLst>
          </p:cNvPr>
          <p:cNvSpPr txBox="1"/>
          <p:nvPr/>
        </p:nvSpPr>
        <p:spPr>
          <a:xfrm>
            <a:off x="3513220" y="5803052"/>
            <a:ext cx="2995864" cy="523220"/>
          </a:xfrm>
          <a:prstGeom prst="rect">
            <a:avLst/>
          </a:prstGeom>
          <a:noFill/>
        </p:spPr>
        <p:txBody>
          <a:bodyPr wrap="square" rtlCol="0">
            <a:spAutoFit/>
          </a:bodyPr>
          <a:lstStyle/>
          <a:p>
            <a:r>
              <a:rPr lang="de-DE" sz="2800" b="1" dirty="0"/>
              <a:t>Nur für FKS</a:t>
            </a:r>
          </a:p>
        </p:txBody>
      </p:sp>
    </p:spTree>
    <p:extLst>
      <p:ext uri="{BB962C8B-B14F-4D97-AF65-F5344CB8AC3E}">
        <p14:creationId xmlns:p14="http://schemas.microsoft.com/office/powerpoint/2010/main" val="75444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a:t>buerger_bus_tankstopp.csv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7" name="Inhaltsplatzhalter 6" descr="Ein Bild, das Tisch enthält.&#10;&#10;Automatisch generierte Beschreibung">
            <a:extLst>
              <a:ext uri="{FF2B5EF4-FFF2-40B4-BE49-F238E27FC236}">
                <a16:creationId xmlns:a16="http://schemas.microsoft.com/office/drawing/2014/main" id="{79724E86-DA85-E555-1BFA-11E9EEE51088}"/>
              </a:ext>
            </a:extLst>
          </p:cNvPr>
          <p:cNvPicPr>
            <a:picLocks noGrp="1" noChangeAspect="1"/>
          </p:cNvPicPr>
          <p:nvPr>
            <p:ph idx="1"/>
          </p:nvPr>
        </p:nvPicPr>
        <p:blipFill>
          <a:blip r:embed="rId5"/>
          <a:stretch>
            <a:fillRect/>
          </a:stretch>
        </p:blipFill>
        <p:spPr>
          <a:xfrm>
            <a:off x="629861" y="1207775"/>
            <a:ext cx="7383170" cy="4647928"/>
          </a:xfrm>
        </p:spPr>
      </p:pic>
      <p:sp>
        <p:nvSpPr>
          <p:cNvPr id="8" name="Textfeld 7">
            <a:extLst>
              <a:ext uri="{FF2B5EF4-FFF2-40B4-BE49-F238E27FC236}">
                <a16:creationId xmlns:a16="http://schemas.microsoft.com/office/drawing/2014/main" id="{83D56C96-D0F0-93F7-37C8-71E4145AEC9F}"/>
              </a:ext>
            </a:extLst>
          </p:cNvPr>
          <p:cNvSpPr txBox="1"/>
          <p:nvPr/>
        </p:nvSpPr>
        <p:spPr>
          <a:xfrm>
            <a:off x="1491916" y="6063916"/>
            <a:ext cx="6063916" cy="523220"/>
          </a:xfrm>
          <a:prstGeom prst="rect">
            <a:avLst/>
          </a:prstGeom>
          <a:noFill/>
        </p:spPr>
        <p:txBody>
          <a:bodyPr wrap="square" rtlCol="0">
            <a:spAutoFit/>
          </a:bodyPr>
          <a:lstStyle/>
          <a:p>
            <a:pPr algn="ctr"/>
            <a:r>
              <a:rPr lang="de-DE" sz="2800" b="1" dirty="0"/>
              <a:t>Für alle Varianten</a:t>
            </a:r>
          </a:p>
        </p:txBody>
      </p:sp>
    </p:spTree>
    <p:extLst>
      <p:ext uri="{BB962C8B-B14F-4D97-AF65-F5344CB8AC3E}">
        <p14:creationId xmlns:p14="http://schemas.microsoft.com/office/powerpoint/2010/main" val="2556639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a:t>buerger_bus_kilometerstand.csv</a:t>
            </a:r>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7" name="Inhaltsplatzhalter 6" descr="Ein Bild, das Tisch enthält.&#10;&#10;Automatisch generierte Beschreibung">
            <a:extLst>
              <a:ext uri="{FF2B5EF4-FFF2-40B4-BE49-F238E27FC236}">
                <a16:creationId xmlns:a16="http://schemas.microsoft.com/office/drawing/2014/main" id="{A071CC81-4C24-2A28-B69E-00F954EF5A97}"/>
              </a:ext>
            </a:extLst>
          </p:cNvPr>
          <p:cNvPicPr>
            <a:picLocks noGrp="1" noChangeAspect="1"/>
          </p:cNvPicPr>
          <p:nvPr>
            <p:ph idx="1"/>
          </p:nvPr>
        </p:nvPicPr>
        <p:blipFill>
          <a:blip r:embed="rId5"/>
          <a:stretch>
            <a:fillRect/>
          </a:stretch>
        </p:blipFill>
        <p:spPr>
          <a:xfrm>
            <a:off x="1376258" y="924956"/>
            <a:ext cx="5590026" cy="4838170"/>
          </a:xfrm>
        </p:spPr>
      </p:pic>
      <p:sp>
        <p:nvSpPr>
          <p:cNvPr id="8" name="Textfeld 7">
            <a:extLst>
              <a:ext uri="{FF2B5EF4-FFF2-40B4-BE49-F238E27FC236}">
                <a16:creationId xmlns:a16="http://schemas.microsoft.com/office/drawing/2014/main" id="{AA1C1153-44F6-59D6-7E3B-2038EA6B390F}"/>
              </a:ext>
            </a:extLst>
          </p:cNvPr>
          <p:cNvSpPr txBox="1"/>
          <p:nvPr/>
        </p:nvSpPr>
        <p:spPr>
          <a:xfrm>
            <a:off x="1167063" y="5933044"/>
            <a:ext cx="5618747" cy="523220"/>
          </a:xfrm>
          <a:prstGeom prst="rect">
            <a:avLst/>
          </a:prstGeom>
          <a:noFill/>
        </p:spPr>
        <p:txBody>
          <a:bodyPr wrap="square" rtlCol="0">
            <a:spAutoFit/>
          </a:bodyPr>
          <a:lstStyle/>
          <a:p>
            <a:pPr algn="ctr"/>
            <a:r>
              <a:rPr lang="de-DE" sz="2800" b="1" dirty="0"/>
              <a:t>Für alle Varianten</a:t>
            </a:r>
          </a:p>
        </p:txBody>
      </p:sp>
    </p:spTree>
    <p:extLst>
      <p:ext uri="{BB962C8B-B14F-4D97-AF65-F5344CB8AC3E}">
        <p14:creationId xmlns:p14="http://schemas.microsoft.com/office/powerpoint/2010/main" val="151298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439152" y="0"/>
            <a:ext cx="8373979" cy="819623"/>
          </a:xfrm>
        </p:spPr>
        <p:txBody>
          <a:bodyPr vert="horz" lIns="91440" tIns="45720" rIns="91440" bIns="45720" rtlCol="0" anchor="b">
            <a:normAutofit/>
          </a:bodyPr>
          <a:lstStyle/>
          <a:p>
            <a:r>
              <a:rPr lang="en-US" sz="4000" dirty="0" err="1"/>
              <a:t>Erzeugung</a:t>
            </a:r>
            <a:r>
              <a:rPr lang="en-US" sz="4000" dirty="0"/>
              <a:t> der CSV </a:t>
            </a:r>
            <a:r>
              <a:rPr lang="en-US" sz="4000" dirty="0" err="1"/>
              <a:t>Dateien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7" name="Textfeld 6">
            <a:extLst>
              <a:ext uri="{FF2B5EF4-FFF2-40B4-BE49-F238E27FC236}">
                <a16:creationId xmlns:a16="http://schemas.microsoft.com/office/drawing/2014/main" id="{5B85043A-332E-5ACA-6477-FFC5AB2EABCC}"/>
              </a:ext>
            </a:extLst>
          </p:cNvPr>
          <p:cNvSpPr txBox="1"/>
          <p:nvPr/>
        </p:nvSpPr>
        <p:spPr>
          <a:xfrm>
            <a:off x="439152" y="1317719"/>
            <a:ext cx="8073190" cy="5078313"/>
          </a:xfrm>
          <a:prstGeom prst="rect">
            <a:avLst/>
          </a:prstGeom>
          <a:solidFill>
            <a:schemeClr val="tx1"/>
          </a:solidFill>
        </p:spPr>
        <p:txBody>
          <a:bodyPr wrap="square" rtlCol="0">
            <a:spAutoFit/>
          </a:bodyPr>
          <a:lstStyle/>
          <a:p>
            <a:r>
              <a:rPr lang="de-DE" sz="3600" b="1" dirty="0">
                <a:solidFill>
                  <a:schemeClr val="bg1"/>
                </a:solidFill>
              </a:rPr>
              <a:t>Bitte als Tabellengrundlage für alle umzuwandelnde Steuerungs-dateien als Tabelle OpenOffice für die Umwandlung nehmen. Sind die Daten in Excel vorhanden, dann diese einfach in Open Office kopieren.</a:t>
            </a:r>
          </a:p>
          <a:p>
            <a:r>
              <a:rPr lang="de-DE" sz="3600" b="1" dirty="0">
                <a:solidFill>
                  <a:schemeClr val="bg1"/>
                </a:solidFill>
              </a:rPr>
              <a:t>Kein Support für Umwandlung direkt mit MS Excel !!!!</a:t>
            </a:r>
          </a:p>
        </p:txBody>
      </p:sp>
    </p:spTree>
    <p:extLst>
      <p:ext uri="{BB962C8B-B14F-4D97-AF65-F5344CB8AC3E}">
        <p14:creationId xmlns:p14="http://schemas.microsoft.com/office/powerpoint/2010/main" val="123161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406944" y="114878"/>
            <a:ext cx="8277727" cy="649705"/>
          </a:xfrm>
        </p:spPr>
        <p:txBody>
          <a:bodyPr vert="horz" lIns="91440" tIns="45720" rIns="91440" bIns="45720" rtlCol="0" anchor="b">
            <a:normAutofit fontScale="90000"/>
          </a:bodyPr>
          <a:lstStyle/>
          <a:p>
            <a:r>
              <a:rPr lang="en-US" sz="4000" dirty="0" err="1"/>
              <a:t>Beschreibung</a:t>
            </a:r>
            <a:r>
              <a:rPr lang="en-US" sz="4000" dirty="0"/>
              <a:t> der CSV </a:t>
            </a:r>
            <a:r>
              <a:rPr lang="en-US" sz="4000" dirty="0" err="1"/>
              <a:t>Dateien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8" name="Inhaltsplatzhalter 7" descr="Ein Bild, das Tisch enthält.&#10;&#10;Automatisch generierte Beschreibung">
            <a:extLst>
              <a:ext uri="{FF2B5EF4-FFF2-40B4-BE49-F238E27FC236}">
                <a16:creationId xmlns:a16="http://schemas.microsoft.com/office/drawing/2014/main" id="{D8532B2C-6AFD-4030-6334-56F0E42F3B1D}"/>
              </a:ext>
            </a:extLst>
          </p:cNvPr>
          <p:cNvPicPr>
            <a:picLocks noGrp="1" noChangeAspect="1"/>
          </p:cNvPicPr>
          <p:nvPr>
            <p:ph idx="1"/>
          </p:nvPr>
        </p:nvPicPr>
        <p:blipFill>
          <a:blip r:embed="rId5"/>
          <a:stretch>
            <a:fillRect/>
          </a:stretch>
        </p:blipFill>
        <p:spPr>
          <a:xfrm>
            <a:off x="140122" y="1275347"/>
            <a:ext cx="8811373" cy="5354053"/>
          </a:xfrm>
        </p:spPr>
      </p:pic>
    </p:spTree>
    <p:extLst>
      <p:ext uri="{BB962C8B-B14F-4D97-AF65-F5344CB8AC3E}">
        <p14:creationId xmlns:p14="http://schemas.microsoft.com/office/powerpoint/2010/main" val="1205350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439152" y="0"/>
            <a:ext cx="8373979" cy="819623"/>
          </a:xfrm>
        </p:spPr>
        <p:txBody>
          <a:bodyPr vert="horz" lIns="91440" tIns="45720" rIns="91440" bIns="45720" rtlCol="0" anchor="b">
            <a:normAutofit/>
          </a:bodyPr>
          <a:lstStyle/>
          <a:p>
            <a:r>
              <a:rPr lang="en-US" sz="4000" dirty="0" err="1"/>
              <a:t>Erzeugung</a:t>
            </a:r>
            <a:r>
              <a:rPr lang="en-US" sz="4000" dirty="0"/>
              <a:t> der CSV </a:t>
            </a:r>
            <a:r>
              <a:rPr lang="en-US" sz="4000" dirty="0" err="1"/>
              <a:t>Dateien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7" name="Textfeld 6">
            <a:extLst>
              <a:ext uri="{FF2B5EF4-FFF2-40B4-BE49-F238E27FC236}">
                <a16:creationId xmlns:a16="http://schemas.microsoft.com/office/drawing/2014/main" id="{5B85043A-332E-5ACA-6477-FFC5AB2EABCC}"/>
              </a:ext>
            </a:extLst>
          </p:cNvPr>
          <p:cNvSpPr txBox="1"/>
          <p:nvPr/>
        </p:nvSpPr>
        <p:spPr>
          <a:xfrm>
            <a:off x="439152" y="2058715"/>
            <a:ext cx="8073190" cy="3416320"/>
          </a:xfrm>
          <a:prstGeom prst="rect">
            <a:avLst/>
          </a:prstGeom>
          <a:solidFill>
            <a:schemeClr val="tx1"/>
          </a:solidFill>
        </p:spPr>
        <p:txBody>
          <a:bodyPr wrap="square" rtlCol="0">
            <a:spAutoFit/>
          </a:bodyPr>
          <a:lstStyle/>
          <a:p>
            <a:r>
              <a:rPr lang="de-DE" sz="3600" b="1" dirty="0">
                <a:solidFill>
                  <a:schemeClr val="bg1"/>
                </a:solidFill>
              </a:rPr>
              <a:t>Bei der Umwandlung von OpenOffice nach CSV unbedingt</a:t>
            </a:r>
          </a:p>
          <a:p>
            <a:endParaRPr lang="de-DE" sz="3600" b="1" dirty="0">
              <a:solidFill>
                <a:schemeClr val="bg1"/>
              </a:solidFill>
            </a:endParaRPr>
          </a:p>
          <a:p>
            <a:r>
              <a:rPr lang="de-DE" sz="3600" b="1" dirty="0">
                <a:solidFill>
                  <a:schemeClr val="bg1"/>
                </a:solidFill>
              </a:rPr>
              <a:t>Zeichensatz auf Unicode (UTF-8)</a:t>
            </a:r>
          </a:p>
          <a:p>
            <a:r>
              <a:rPr lang="de-DE" sz="3600" b="1" dirty="0" err="1">
                <a:solidFill>
                  <a:schemeClr val="bg1"/>
                </a:solidFill>
              </a:rPr>
              <a:t>Feldtrenner</a:t>
            </a:r>
            <a:r>
              <a:rPr lang="de-DE" sz="3600" b="1" dirty="0">
                <a:solidFill>
                  <a:schemeClr val="bg1"/>
                </a:solidFill>
              </a:rPr>
              <a:t> ; (Semikolon)</a:t>
            </a:r>
          </a:p>
          <a:p>
            <a:r>
              <a:rPr lang="de-DE" sz="3600" b="1" dirty="0" err="1">
                <a:solidFill>
                  <a:schemeClr val="bg1"/>
                </a:solidFill>
              </a:rPr>
              <a:t>Texttrenner</a:t>
            </a:r>
            <a:r>
              <a:rPr lang="de-DE" sz="3600" b="1" dirty="0">
                <a:solidFill>
                  <a:schemeClr val="bg1"/>
                </a:solidFill>
              </a:rPr>
              <a:t> leer </a:t>
            </a:r>
          </a:p>
        </p:txBody>
      </p:sp>
      <p:pic>
        <p:nvPicPr>
          <p:cNvPr id="9" name="Grafik 8" descr="Ein Bild, das Text enthält.&#10;&#10;Automatisch generierte Beschreibung">
            <a:extLst>
              <a:ext uri="{FF2B5EF4-FFF2-40B4-BE49-F238E27FC236}">
                <a16:creationId xmlns:a16="http://schemas.microsoft.com/office/drawing/2014/main" id="{CF4439C9-D33A-6F11-0A41-D5BF7CB86D40}"/>
              </a:ext>
            </a:extLst>
          </p:cNvPr>
          <p:cNvPicPr>
            <a:picLocks noChangeAspect="1"/>
          </p:cNvPicPr>
          <p:nvPr/>
        </p:nvPicPr>
        <p:blipFill>
          <a:blip r:embed="rId5"/>
          <a:stretch>
            <a:fillRect/>
          </a:stretch>
        </p:blipFill>
        <p:spPr>
          <a:xfrm>
            <a:off x="127000" y="2058715"/>
            <a:ext cx="8879016" cy="3908948"/>
          </a:xfrm>
          <a:prstGeom prst="rect">
            <a:avLst/>
          </a:prstGeom>
        </p:spPr>
      </p:pic>
    </p:spTree>
    <p:extLst>
      <p:ext uri="{BB962C8B-B14F-4D97-AF65-F5344CB8AC3E}">
        <p14:creationId xmlns:p14="http://schemas.microsoft.com/office/powerpoint/2010/main" val="388472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12" name="Textfeld 11">
            <a:extLst>
              <a:ext uri="{FF2B5EF4-FFF2-40B4-BE49-F238E27FC236}">
                <a16:creationId xmlns:a16="http://schemas.microsoft.com/office/drawing/2014/main" id="{B0DA9460-92D8-575B-6CE3-700DB7946A57}"/>
              </a:ext>
            </a:extLst>
          </p:cNvPr>
          <p:cNvSpPr txBox="1"/>
          <p:nvPr/>
        </p:nvSpPr>
        <p:spPr>
          <a:xfrm>
            <a:off x="856034" y="2561976"/>
            <a:ext cx="6887183" cy="2308324"/>
          </a:xfrm>
          <a:prstGeom prst="rect">
            <a:avLst/>
          </a:prstGeom>
          <a:noFill/>
        </p:spPr>
        <p:txBody>
          <a:bodyPr wrap="square" rtlCol="0">
            <a:spAutoFit/>
          </a:bodyPr>
          <a:lstStyle/>
          <a:p>
            <a:pPr algn="ctr"/>
            <a:r>
              <a:rPr lang="de-DE" sz="3600" b="1" dirty="0"/>
              <a:t>Es gibt auf der Homepage </a:t>
            </a:r>
          </a:p>
          <a:p>
            <a:pPr algn="ctr"/>
            <a:r>
              <a:rPr lang="de-DE" sz="3600" b="1" dirty="0">
                <a:solidFill>
                  <a:srgbClr val="FF0000"/>
                </a:solidFill>
                <a:hlinkClick r:id="rId5">
                  <a:extLst>
                    <a:ext uri="{A12FA001-AC4F-418D-AE19-62706E023703}">
                      <ahyp:hlinkClr xmlns:ahyp="http://schemas.microsoft.com/office/drawing/2018/hyperlinkcolor" val="tx"/>
                    </a:ext>
                  </a:extLst>
                </a:hlinkClick>
              </a:rPr>
              <a:t>www.app-fks.de</a:t>
            </a:r>
            <a:r>
              <a:rPr lang="de-DE" sz="3600" b="1" dirty="0">
                <a:solidFill>
                  <a:srgbClr val="FF0000"/>
                </a:solidFill>
              </a:rPr>
              <a:t> </a:t>
            </a:r>
          </a:p>
          <a:p>
            <a:pPr algn="ctr"/>
            <a:r>
              <a:rPr lang="de-DE" sz="3600" b="1" dirty="0"/>
              <a:t>eine Exceldatei </a:t>
            </a:r>
            <a:r>
              <a:rPr lang="de-DE" sz="3600" b="1"/>
              <a:t>zum „Ausfüllen</a:t>
            </a:r>
            <a:r>
              <a:rPr lang="de-DE" sz="3600" b="1" dirty="0"/>
              <a:t>“ mit Erklärungen</a:t>
            </a:r>
          </a:p>
        </p:txBody>
      </p:sp>
    </p:spTree>
    <p:extLst>
      <p:ext uri="{BB962C8B-B14F-4D97-AF65-F5344CB8AC3E}">
        <p14:creationId xmlns:p14="http://schemas.microsoft.com/office/powerpoint/2010/main" val="4038800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12" name="Textfeld 11">
            <a:extLst>
              <a:ext uri="{FF2B5EF4-FFF2-40B4-BE49-F238E27FC236}">
                <a16:creationId xmlns:a16="http://schemas.microsoft.com/office/drawing/2014/main" id="{B0DA9460-92D8-575B-6CE3-700DB7946A57}"/>
              </a:ext>
            </a:extLst>
          </p:cNvPr>
          <p:cNvSpPr txBox="1"/>
          <p:nvPr/>
        </p:nvSpPr>
        <p:spPr>
          <a:xfrm>
            <a:off x="856034" y="2561976"/>
            <a:ext cx="6887183" cy="2308324"/>
          </a:xfrm>
          <a:prstGeom prst="rect">
            <a:avLst/>
          </a:prstGeom>
          <a:noFill/>
        </p:spPr>
        <p:txBody>
          <a:bodyPr wrap="square" rtlCol="0">
            <a:spAutoFit/>
          </a:bodyPr>
          <a:lstStyle/>
          <a:p>
            <a:pPr algn="ctr"/>
            <a:r>
              <a:rPr lang="de-DE" sz="3600" b="1" dirty="0"/>
              <a:t>In den nächsten Folien sind </a:t>
            </a:r>
            <a:r>
              <a:rPr lang="de-DE" sz="3600" b="1" dirty="0" err="1"/>
              <a:t>csv</a:t>
            </a:r>
            <a:r>
              <a:rPr lang="de-DE" sz="3600" b="1" dirty="0"/>
              <a:t> Dateien mit Fehlern.</a:t>
            </a:r>
          </a:p>
          <a:p>
            <a:pPr algn="ctr"/>
            <a:endParaRPr lang="de-DE" sz="3600" b="1" dirty="0"/>
          </a:p>
          <a:p>
            <a:pPr algn="ctr"/>
            <a:r>
              <a:rPr lang="de-DE" sz="3600" b="1" dirty="0"/>
              <a:t>Wer erkennt sie?</a:t>
            </a:r>
          </a:p>
        </p:txBody>
      </p:sp>
    </p:spTree>
    <p:extLst>
      <p:ext uri="{BB962C8B-B14F-4D97-AF65-F5344CB8AC3E}">
        <p14:creationId xmlns:p14="http://schemas.microsoft.com/office/powerpoint/2010/main" val="624875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4" name="Grafik 3" descr="Ein Bild, das Text, Zeitung enthält.&#10;&#10;Automatisch generierte Beschreibung">
            <a:extLst>
              <a:ext uri="{FF2B5EF4-FFF2-40B4-BE49-F238E27FC236}">
                <a16:creationId xmlns:a16="http://schemas.microsoft.com/office/drawing/2014/main" id="{1EEF92DF-68CA-27A9-3A0C-1F727DC9CDD3}"/>
              </a:ext>
            </a:extLst>
          </p:cNvPr>
          <p:cNvPicPr>
            <a:picLocks noChangeAspect="1"/>
          </p:cNvPicPr>
          <p:nvPr/>
        </p:nvPicPr>
        <p:blipFill>
          <a:blip r:embed="rId5"/>
          <a:stretch>
            <a:fillRect/>
          </a:stretch>
        </p:blipFill>
        <p:spPr>
          <a:xfrm>
            <a:off x="304366" y="272131"/>
            <a:ext cx="8847572" cy="6097170"/>
          </a:xfrm>
          <a:prstGeom prst="rect">
            <a:avLst/>
          </a:prstGeom>
        </p:spPr>
      </p:pic>
      <p:sp>
        <p:nvSpPr>
          <p:cNvPr id="6" name="Sonne 5">
            <a:extLst>
              <a:ext uri="{FF2B5EF4-FFF2-40B4-BE49-F238E27FC236}">
                <a16:creationId xmlns:a16="http://schemas.microsoft.com/office/drawing/2014/main" id="{EFF5A421-5483-B3F8-3B6F-CAE3D059AB04}"/>
              </a:ext>
            </a:extLst>
          </p:cNvPr>
          <p:cNvSpPr/>
          <p:nvPr/>
        </p:nvSpPr>
        <p:spPr>
          <a:xfrm>
            <a:off x="5902389" y="-254473"/>
            <a:ext cx="2267053" cy="2358857"/>
          </a:xfrm>
          <a:prstGeom prst="su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4159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4" name="Grafik 3" descr="Ein Bild, das Text, Zeitung enthält.&#10;&#10;Automatisch generierte Beschreibung">
            <a:extLst>
              <a:ext uri="{FF2B5EF4-FFF2-40B4-BE49-F238E27FC236}">
                <a16:creationId xmlns:a16="http://schemas.microsoft.com/office/drawing/2014/main" id="{001D4F3C-AC8E-8E56-0BC1-95C006EFCC5B}"/>
              </a:ext>
            </a:extLst>
          </p:cNvPr>
          <p:cNvPicPr>
            <a:picLocks noChangeAspect="1"/>
          </p:cNvPicPr>
          <p:nvPr/>
        </p:nvPicPr>
        <p:blipFill>
          <a:blip r:embed="rId5"/>
          <a:stretch>
            <a:fillRect/>
          </a:stretch>
        </p:blipFill>
        <p:spPr>
          <a:xfrm>
            <a:off x="75446" y="639563"/>
            <a:ext cx="8603416" cy="5578873"/>
          </a:xfrm>
          <a:prstGeom prst="rect">
            <a:avLst/>
          </a:prstGeom>
        </p:spPr>
      </p:pic>
      <p:sp>
        <p:nvSpPr>
          <p:cNvPr id="3" name="Sonne 2">
            <a:extLst>
              <a:ext uri="{FF2B5EF4-FFF2-40B4-BE49-F238E27FC236}">
                <a16:creationId xmlns:a16="http://schemas.microsoft.com/office/drawing/2014/main" id="{6125DE5E-8B4A-390D-198C-6DDE9C0053B3}"/>
              </a:ext>
            </a:extLst>
          </p:cNvPr>
          <p:cNvSpPr/>
          <p:nvPr/>
        </p:nvSpPr>
        <p:spPr>
          <a:xfrm>
            <a:off x="2117558" y="4223084"/>
            <a:ext cx="2045368" cy="1636295"/>
          </a:xfrm>
          <a:prstGeom prst="su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9088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800C75C6-B397-BC39-79C9-7EB9E4CE02F6}"/>
              </a:ext>
            </a:extLst>
          </p:cNvPr>
          <p:cNvPicPr>
            <a:picLocks noChangeAspect="1"/>
          </p:cNvPicPr>
          <p:nvPr/>
        </p:nvPicPr>
        <p:blipFill>
          <a:blip r:embed="rId5"/>
          <a:stretch>
            <a:fillRect/>
          </a:stretch>
        </p:blipFill>
        <p:spPr>
          <a:xfrm>
            <a:off x="252709" y="876829"/>
            <a:ext cx="8899229" cy="5534886"/>
          </a:xfrm>
          <a:prstGeom prst="rect">
            <a:avLst/>
          </a:prstGeom>
        </p:spPr>
      </p:pic>
      <p:sp>
        <p:nvSpPr>
          <p:cNvPr id="3" name="Sonne 2">
            <a:extLst>
              <a:ext uri="{FF2B5EF4-FFF2-40B4-BE49-F238E27FC236}">
                <a16:creationId xmlns:a16="http://schemas.microsoft.com/office/drawing/2014/main" id="{398C1DFF-D42C-DB48-69B5-BE08257D26D2}"/>
              </a:ext>
            </a:extLst>
          </p:cNvPr>
          <p:cNvSpPr/>
          <p:nvPr/>
        </p:nvSpPr>
        <p:spPr>
          <a:xfrm>
            <a:off x="5113421" y="3429000"/>
            <a:ext cx="2454442" cy="2274635"/>
          </a:xfrm>
          <a:prstGeom prst="su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7664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F21866D6-724B-88C4-16AC-BD7A29BF22EB}"/>
              </a:ext>
            </a:extLst>
          </p:cNvPr>
          <p:cNvPicPr>
            <a:picLocks noChangeAspect="1"/>
          </p:cNvPicPr>
          <p:nvPr/>
        </p:nvPicPr>
        <p:blipFill>
          <a:blip r:embed="rId5"/>
          <a:stretch>
            <a:fillRect/>
          </a:stretch>
        </p:blipFill>
        <p:spPr>
          <a:xfrm>
            <a:off x="127000" y="607747"/>
            <a:ext cx="8721912" cy="5642505"/>
          </a:xfrm>
          <a:prstGeom prst="rect">
            <a:avLst/>
          </a:prstGeom>
        </p:spPr>
      </p:pic>
      <p:sp>
        <p:nvSpPr>
          <p:cNvPr id="6" name="Sonne 5">
            <a:extLst>
              <a:ext uri="{FF2B5EF4-FFF2-40B4-BE49-F238E27FC236}">
                <a16:creationId xmlns:a16="http://schemas.microsoft.com/office/drawing/2014/main" id="{E6925A76-C8AB-FBC1-4788-E34E5976799D}"/>
              </a:ext>
            </a:extLst>
          </p:cNvPr>
          <p:cNvSpPr/>
          <p:nvPr/>
        </p:nvSpPr>
        <p:spPr>
          <a:xfrm>
            <a:off x="4086103" y="2081462"/>
            <a:ext cx="2634739" cy="2695074"/>
          </a:xfrm>
          <a:prstGeom prst="su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2698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94E867FA-2550-0A34-B87E-E3528CBF08F4}"/>
              </a:ext>
            </a:extLst>
          </p:cNvPr>
          <p:cNvPicPr>
            <a:picLocks noChangeAspect="1"/>
          </p:cNvPicPr>
          <p:nvPr/>
        </p:nvPicPr>
        <p:blipFill>
          <a:blip r:embed="rId5"/>
          <a:stretch>
            <a:fillRect/>
          </a:stretch>
        </p:blipFill>
        <p:spPr>
          <a:xfrm>
            <a:off x="127000" y="1382965"/>
            <a:ext cx="8972085" cy="3872163"/>
          </a:xfrm>
          <a:prstGeom prst="rect">
            <a:avLst/>
          </a:prstGeom>
        </p:spPr>
      </p:pic>
      <p:sp>
        <p:nvSpPr>
          <p:cNvPr id="3" name="Sonne 2">
            <a:extLst>
              <a:ext uri="{FF2B5EF4-FFF2-40B4-BE49-F238E27FC236}">
                <a16:creationId xmlns:a16="http://schemas.microsoft.com/office/drawing/2014/main" id="{D16951A8-EC6A-868C-3C7E-DFFE335E529D}"/>
              </a:ext>
            </a:extLst>
          </p:cNvPr>
          <p:cNvSpPr/>
          <p:nvPr/>
        </p:nvSpPr>
        <p:spPr>
          <a:xfrm>
            <a:off x="1130968" y="2153652"/>
            <a:ext cx="2189748" cy="1985211"/>
          </a:xfrm>
          <a:prstGeom prst="su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5616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4" name="Grafik 3" descr="Ein Bild, das Text, Quittung enthält.&#10;&#10;Automatisch generierte Beschreibung">
            <a:extLst>
              <a:ext uri="{FF2B5EF4-FFF2-40B4-BE49-F238E27FC236}">
                <a16:creationId xmlns:a16="http://schemas.microsoft.com/office/drawing/2014/main" id="{3C2EB030-2BEB-43C2-E754-0345143DBC5B}"/>
              </a:ext>
            </a:extLst>
          </p:cNvPr>
          <p:cNvPicPr>
            <a:picLocks noChangeAspect="1"/>
          </p:cNvPicPr>
          <p:nvPr/>
        </p:nvPicPr>
        <p:blipFill>
          <a:blip r:embed="rId5"/>
          <a:stretch>
            <a:fillRect/>
          </a:stretch>
        </p:blipFill>
        <p:spPr>
          <a:xfrm>
            <a:off x="127000" y="1057970"/>
            <a:ext cx="8605893" cy="4417065"/>
          </a:xfrm>
          <a:prstGeom prst="rect">
            <a:avLst/>
          </a:prstGeom>
        </p:spPr>
      </p:pic>
    </p:spTree>
    <p:extLst>
      <p:ext uri="{BB962C8B-B14F-4D97-AF65-F5344CB8AC3E}">
        <p14:creationId xmlns:p14="http://schemas.microsoft.com/office/powerpoint/2010/main" val="3941894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465762" y="45847"/>
            <a:ext cx="8795085" cy="724964"/>
          </a:xfrm>
        </p:spPr>
        <p:txBody>
          <a:bodyPr vert="horz" lIns="91440" tIns="45720" rIns="91440" bIns="45720" rtlCol="0" anchor="b">
            <a:normAutofit/>
          </a:bodyPr>
          <a:lstStyle/>
          <a:p>
            <a:r>
              <a:rPr lang="en-US" sz="4000" dirty="0" err="1"/>
              <a:t>Fahrer</a:t>
            </a:r>
            <a:r>
              <a:rPr lang="en-US" sz="4000" dirty="0"/>
              <a:t>*</a:t>
            </a:r>
            <a:r>
              <a:rPr lang="en-US" sz="4000" dirty="0" err="1"/>
              <a:t>innen</a:t>
            </a:r>
            <a:r>
              <a:rPr lang="en-US" sz="4000" dirty="0"/>
              <a:t> </a:t>
            </a:r>
            <a:r>
              <a:rPr lang="en-US" sz="4000" dirty="0" err="1"/>
              <a:t>als</a:t>
            </a:r>
            <a:r>
              <a:rPr lang="en-US" sz="4000" dirty="0"/>
              <a:t> </a:t>
            </a:r>
            <a:r>
              <a:rPr lang="en-US" sz="4000" dirty="0" err="1"/>
              <a:t>Tabellen-Datei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8" name="Inhaltsplatzhalter 7" descr="Ein Bild, das Tisch enthält.&#10;&#10;Automatisch generierte Beschreibung">
            <a:extLst>
              <a:ext uri="{FF2B5EF4-FFF2-40B4-BE49-F238E27FC236}">
                <a16:creationId xmlns:a16="http://schemas.microsoft.com/office/drawing/2014/main" id="{AEE0BC4E-127B-1F79-0066-0DBB190AB48F}"/>
              </a:ext>
            </a:extLst>
          </p:cNvPr>
          <p:cNvPicPr>
            <a:picLocks noGrp="1" noChangeAspect="1"/>
          </p:cNvPicPr>
          <p:nvPr>
            <p:ph idx="1"/>
          </p:nvPr>
        </p:nvPicPr>
        <p:blipFill>
          <a:blip r:embed="rId5"/>
          <a:stretch>
            <a:fillRect/>
          </a:stretch>
        </p:blipFill>
        <p:spPr>
          <a:xfrm>
            <a:off x="465762" y="1099355"/>
            <a:ext cx="8589227" cy="4456335"/>
          </a:xfrm>
        </p:spPr>
      </p:pic>
      <p:sp>
        <p:nvSpPr>
          <p:cNvPr id="10" name="Textfeld 9">
            <a:extLst>
              <a:ext uri="{FF2B5EF4-FFF2-40B4-BE49-F238E27FC236}">
                <a16:creationId xmlns:a16="http://schemas.microsoft.com/office/drawing/2014/main" id="{3DB9A84B-648C-5F2C-A501-F129E5ECA32B}"/>
              </a:ext>
            </a:extLst>
          </p:cNvPr>
          <p:cNvSpPr txBox="1"/>
          <p:nvPr/>
        </p:nvSpPr>
        <p:spPr>
          <a:xfrm>
            <a:off x="262420" y="5884234"/>
            <a:ext cx="11667160" cy="707886"/>
          </a:xfrm>
          <a:prstGeom prst="rect">
            <a:avLst/>
          </a:prstGeom>
          <a:noFill/>
        </p:spPr>
        <p:txBody>
          <a:bodyPr wrap="square" rtlCol="0">
            <a:spAutoFit/>
          </a:bodyPr>
          <a:lstStyle/>
          <a:p>
            <a:r>
              <a:rPr lang="de-DE" sz="2000" b="1" dirty="0"/>
              <a:t>A = Nachname    B= Vorname    C= Anrede 1 Herr 0 Frau    D= PIN Code 4 stellig nummerisch</a:t>
            </a:r>
          </a:p>
          <a:p>
            <a:r>
              <a:rPr lang="de-DE" sz="2000" b="1" dirty="0"/>
              <a:t>voreingestellt ist die PIN 0000</a:t>
            </a:r>
          </a:p>
        </p:txBody>
      </p:sp>
      <p:sp>
        <p:nvSpPr>
          <p:cNvPr id="6" name="Textfeld 5">
            <a:extLst>
              <a:ext uri="{FF2B5EF4-FFF2-40B4-BE49-F238E27FC236}">
                <a16:creationId xmlns:a16="http://schemas.microsoft.com/office/drawing/2014/main" id="{9C80536C-462A-2B25-F205-D1194AB67BA9}"/>
              </a:ext>
            </a:extLst>
          </p:cNvPr>
          <p:cNvSpPr txBox="1"/>
          <p:nvPr/>
        </p:nvSpPr>
        <p:spPr>
          <a:xfrm rot="20940160">
            <a:off x="1818654" y="2542692"/>
            <a:ext cx="5883442" cy="1569660"/>
          </a:xfrm>
          <a:prstGeom prst="rect">
            <a:avLst/>
          </a:prstGeom>
          <a:solidFill>
            <a:srgbClr val="FFFF00"/>
          </a:solidFill>
        </p:spPr>
        <p:txBody>
          <a:bodyPr wrap="square" rtlCol="0">
            <a:spAutoFit/>
          </a:bodyPr>
          <a:lstStyle/>
          <a:p>
            <a:r>
              <a:rPr lang="de-DE" sz="2400" b="1" dirty="0">
                <a:solidFill>
                  <a:srgbClr val="FF0000"/>
                </a:solidFill>
              </a:rPr>
              <a:t>Hinweis!</a:t>
            </a:r>
          </a:p>
          <a:p>
            <a:r>
              <a:rPr lang="de-DE" sz="2400" b="1" dirty="0">
                <a:solidFill>
                  <a:srgbClr val="FF0000"/>
                </a:solidFill>
              </a:rPr>
              <a:t>PIN wird in der App verschlüsselt und kann nicht mehr im Klartext angezeigt</a:t>
            </a:r>
          </a:p>
          <a:p>
            <a:r>
              <a:rPr lang="de-DE" sz="2400" b="1" dirty="0">
                <a:solidFill>
                  <a:srgbClr val="FF0000"/>
                </a:solidFill>
              </a:rPr>
              <a:t>werden!</a:t>
            </a:r>
            <a:r>
              <a:rPr lang="de-DE" dirty="0"/>
              <a:t>!</a:t>
            </a:r>
          </a:p>
        </p:txBody>
      </p:sp>
    </p:spTree>
    <p:extLst>
      <p:ext uri="{BB962C8B-B14F-4D97-AF65-F5344CB8AC3E}">
        <p14:creationId xmlns:p14="http://schemas.microsoft.com/office/powerpoint/2010/main" val="1495934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657727" y="158393"/>
            <a:ext cx="8065168" cy="642575"/>
          </a:xfrm>
        </p:spPr>
        <p:txBody>
          <a:bodyPr vert="horz" lIns="91440" tIns="45720" rIns="91440" bIns="45720" rtlCol="0" anchor="b">
            <a:normAutofit fontScale="90000"/>
          </a:bodyPr>
          <a:lstStyle/>
          <a:p>
            <a:r>
              <a:rPr lang="en-US" sz="4000" dirty="0" err="1"/>
              <a:t>Fahrer</a:t>
            </a:r>
            <a:r>
              <a:rPr lang="en-US" sz="4000" dirty="0"/>
              <a:t>*</a:t>
            </a:r>
            <a:r>
              <a:rPr lang="en-US" sz="4000" dirty="0" err="1"/>
              <a:t>innen</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13" name="Inhaltsplatzhalter 12" descr="Ein Bild, das Text enthält.&#10;&#10;Automatisch generierte Beschreibung">
            <a:extLst>
              <a:ext uri="{FF2B5EF4-FFF2-40B4-BE49-F238E27FC236}">
                <a16:creationId xmlns:a16="http://schemas.microsoft.com/office/drawing/2014/main" id="{F8FAF601-7F4B-F945-2662-5352088372E6}"/>
              </a:ext>
            </a:extLst>
          </p:cNvPr>
          <p:cNvPicPr>
            <a:picLocks noGrp="1" noChangeAspect="1"/>
          </p:cNvPicPr>
          <p:nvPr>
            <p:ph idx="1"/>
          </p:nvPr>
        </p:nvPicPr>
        <p:blipFill>
          <a:blip r:embed="rId5"/>
          <a:stretch>
            <a:fillRect/>
          </a:stretch>
        </p:blipFill>
        <p:spPr>
          <a:xfrm>
            <a:off x="260435" y="1141524"/>
            <a:ext cx="8570995" cy="5388165"/>
          </a:xfrm>
        </p:spPr>
      </p:pic>
      <p:sp>
        <p:nvSpPr>
          <p:cNvPr id="4" name="Textfeld 3">
            <a:extLst>
              <a:ext uri="{FF2B5EF4-FFF2-40B4-BE49-F238E27FC236}">
                <a16:creationId xmlns:a16="http://schemas.microsoft.com/office/drawing/2014/main" id="{3D904903-4166-2D4B-FBE6-6A1CD42B8894}"/>
              </a:ext>
            </a:extLst>
          </p:cNvPr>
          <p:cNvSpPr txBox="1"/>
          <p:nvPr/>
        </p:nvSpPr>
        <p:spPr>
          <a:xfrm rot="21238159">
            <a:off x="1183106" y="2692927"/>
            <a:ext cx="6725652" cy="2677656"/>
          </a:xfrm>
          <a:prstGeom prst="rect">
            <a:avLst/>
          </a:prstGeom>
          <a:solidFill>
            <a:srgbClr val="FFFF00"/>
          </a:solidFill>
          <a:ln>
            <a:solidFill>
              <a:srgbClr val="FF0000"/>
            </a:solidFill>
          </a:ln>
        </p:spPr>
        <p:txBody>
          <a:bodyPr wrap="square" rtlCol="0">
            <a:spAutoFit/>
          </a:bodyPr>
          <a:lstStyle/>
          <a:p>
            <a:r>
              <a:rPr lang="de-DE" sz="2400" b="1" dirty="0">
                <a:solidFill>
                  <a:srgbClr val="FF0000"/>
                </a:solidFill>
              </a:rPr>
              <a:t>Hinweis!</a:t>
            </a:r>
          </a:p>
          <a:p>
            <a:r>
              <a:rPr lang="de-DE" sz="2400" b="1" dirty="0">
                <a:solidFill>
                  <a:srgbClr val="FF0000"/>
                </a:solidFill>
              </a:rPr>
              <a:t>Bei der Umwandlung von Tabellendatei zur CSV Datei wird bei einer neuen Spalte ein Semikolon gesetzt. Am Ende der Zeile dürfen auch mehrere Semikolon stehen. Eine neue Zeile bei der Tabellendatei ist auch eine neue Zeile in der CSV Datei </a:t>
            </a:r>
          </a:p>
        </p:txBody>
      </p:sp>
    </p:spTree>
    <p:extLst>
      <p:ext uri="{BB962C8B-B14F-4D97-AF65-F5344CB8AC3E}">
        <p14:creationId xmlns:p14="http://schemas.microsoft.com/office/powerpoint/2010/main" val="2394753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a:t> </a:t>
            </a:r>
            <a:r>
              <a:rPr lang="en-US" sz="4000" dirty="0" err="1"/>
              <a:t>Haltestellen</a:t>
            </a:r>
            <a:r>
              <a:rPr lang="en-US" sz="4000" dirty="0"/>
              <a:t> </a:t>
            </a:r>
            <a:r>
              <a:rPr lang="en-US" sz="4000" dirty="0" err="1"/>
              <a:t>als</a:t>
            </a:r>
            <a:r>
              <a:rPr lang="en-US" sz="4000" dirty="0"/>
              <a:t> </a:t>
            </a:r>
            <a:r>
              <a:rPr lang="en-US" sz="4000" dirty="0" err="1"/>
              <a:t>Tabellen</a:t>
            </a:r>
            <a:r>
              <a:rPr lang="en-US" sz="4000" dirty="0"/>
              <a:t>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9" name="Inhaltsplatzhalter 8" descr="Ein Bild, das Text, Tisch enthält.&#10;&#10;Automatisch generierte Beschreibung">
            <a:extLst>
              <a:ext uri="{FF2B5EF4-FFF2-40B4-BE49-F238E27FC236}">
                <a16:creationId xmlns:a16="http://schemas.microsoft.com/office/drawing/2014/main" id="{0B58A00E-AA94-7283-F3D5-39EFFA8F344D}"/>
              </a:ext>
            </a:extLst>
          </p:cNvPr>
          <p:cNvPicPr>
            <a:picLocks noGrp="1" noChangeAspect="1"/>
          </p:cNvPicPr>
          <p:nvPr>
            <p:ph idx="1"/>
          </p:nvPr>
        </p:nvPicPr>
        <p:blipFill>
          <a:blip r:embed="rId5"/>
          <a:stretch>
            <a:fillRect/>
          </a:stretch>
        </p:blipFill>
        <p:spPr>
          <a:xfrm>
            <a:off x="136046" y="1372767"/>
            <a:ext cx="8703467" cy="4439651"/>
          </a:xfrm>
        </p:spPr>
      </p:pic>
      <p:sp>
        <p:nvSpPr>
          <p:cNvPr id="4" name="Textfeld 3">
            <a:extLst>
              <a:ext uri="{FF2B5EF4-FFF2-40B4-BE49-F238E27FC236}">
                <a16:creationId xmlns:a16="http://schemas.microsoft.com/office/drawing/2014/main" id="{1A03008F-A461-CCEA-CA5F-D9B943C91B1A}"/>
              </a:ext>
            </a:extLst>
          </p:cNvPr>
          <p:cNvSpPr txBox="1"/>
          <p:nvPr/>
        </p:nvSpPr>
        <p:spPr>
          <a:xfrm>
            <a:off x="127000" y="6160168"/>
            <a:ext cx="11591758" cy="400110"/>
          </a:xfrm>
          <a:prstGeom prst="rect">
            <a:avLst/>
          </a:prstGeom>
          <a:noFill/>
        </p:spPr>
        <p:txBody>
          <a:bodyPr wrap="square" rtlCol="0">
            <a:spAutoFit/>
          </a:bodyPr>
          <a:lstStyle/>
          <a:p>
            <a:r>
              <a:rPr lang="de-DE" sz="2000" b="1" dirty="0"/>
              <a:t>A= Haltestellenname   B= Latitude     C= </a:t>
            </a:r>
            <a:r>
              <a:rPr lang="de-DE" sz="2000" b="1" dirty="0" err="1"/>
              <a:t>Longitude</a:t>
            </a:r>
            <a:r>
              <a:rPr lang="de-DE" sz="2000" b="1" dirty="0"/>
              <a:t>       D= Zwangsanfahrt hier eine 1</a:t>
            </a:r>
          </a:p>
        </p:txBody>
      </p:sp>
      <p:sp>
        <p:nvSpPr>
          <p:cNvPr id="6" name="Textfeld 5">
            <a:extLst>
              <a:ext uri="{FF2B5EF4-FFF2-40B4-BE49-F238E27FC236}">
                <a16:creationId xmlns:a16="http://schemas.microsoft.com/office/drawing/2014/main" id="{0AE97887-E8BD-96E3-B57C-99674C1C60AD}"/>
              </a:ext>
            </a:extLst>
          </p:cNvPr>
          <p:cNvSpPr txBox="1"/>
          <p:nvPr/>
        </p:nvSpPr>
        <p:spPr>
          <a:xfrm rot="21318042">
            <a:off x="890337" y="1779930"/>
            <a:ext cx="7194884" cy="3416320"/>
          </a:xfrm>
          <a:prstGeom prst="rect">
            <a:avLst/>
          </a:prstGeom>
          <a:solidFill>
            <a:srgbClr val="FFFF00"/>
          </a:solidFill>
        </p:spPr>
        <p:txBody>
          <a:bodyPr wrap="square" rtlCol="0">
            <a:spAutoFit/>
          </a:bodyPr>
          <a:lstStyle/>
          <a:p>
            <a:r>
              <a:rPr lang="de-DE" sz="2400" b="1" dirty="0">
                <a:solidFill>
                  <a:srgbClr val="FF0000"/>
                </a:solidFill>
                <a:highlight>
                  <a:srgbClr val="FFFF00"/>
                </a:highlight>
              </a:rPr>
              <a:t>Hinweis!</a:t>
            </a:r>
          </a:p>
          <a:p>
            <a:r>
              <a:rPr lang="de-DE" sz="2400" b="1" dirty="0">
                <a:solidFill>
                  <a:srgbClr val="FF0000"/>
                </a:solidFill>
                <a:highlight>
                  <a:srgbClr val="FFFF00"/>
                </a:highlight>
              </a:rPr>
              <a:t>In den Haltestellennamen und Koordinaten kein Komma verwenden! Im Fahrassistenten werden die nächsten 3 Haltestellen angezeigt.</a:t>
            </a:r>
          </a:p>
          <a:p>
            <a:r>
              <a:rPr lang="de-DE" sz="2400" b="1" dirty="0">
                <a:solidFill>
                  <a:srgbClr val="FF0000"/>
                </a:solidFill>
                <a:highlight>
                  <a:srgbClr val="FFFF00"/>
                </a:highlight>
              </a:rPr>
              <a:t>Wird eine der 3 Haltestellen erkannt, wird sie an erster Stelle gesetzt. Ist eine Haltestelle als Zwangsanfahrt definiert, kann sie nicht übersprungen werden, sondern muss angefahren werden!</a:t>
            </a:r>
          </a:p>
        </p:txBody>
      </p:sp>
    </p:spTree>
    <p:extLst>
      <p:ext uri="{BB962C8B-B14F-4D97-AF65-F5344CB8AC3E}">
        <p14:creationId xmlns:p14="http://schemas.microsoft.com/office/powerpoint/2010/main" val="4080778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Haltestellen</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pic>
        <p:nvPicPr>
          <p:cNvPr id="14" name="Inhaltsplatzhalter 13" descr="Ein Bild, das Text enthält.&#10;&#10;Automatisch generierte Beschreibung">
            <a:extLst>
              <a:ext uri="{FF2B5EF4-FFF2-40B4-BE49-F238E27FC236}">
                <a16:creationId xmlns:a16="http://schemas.microsoft.com/office/drawing/2014/main" id="{4FFDC180-00F9-DC5F-C1B8-89C4A32F5A4E}"/>
              </a:ext>
            </a:extLst>
          </p:cNvPr>
          <p:cNvPicPr>
            <a:picLocks noGrp="1" noChangeAspect="1"/>
          </p:cNvPicPr>
          <p:nvPr>
            <p:ph idx="1"/>
          </p:nvPr>
        </p:nvPicPr>
        <p:blipFill>
          <a:blip r:embed="rId5"/>
          <a:stretch>
            <a:fillRect/>
          </a:stretch>
        </p:blipFill>
        <p:spPr>
          <a:xfrm>
            <a:off x="270407" y="1359568"/>
            <a:ext cx="8522129" cy="4644190"/>
          </a:xfrm>
        </p:spPr>
      </p:pic>
    </p:spTree>
    <p:extLst>
      <p:ext uri="{BB962C8B-B14F-4D97-AF65-F5344CB8AC3E}">
        <p14:creationId xmlns:p14="http://schemas.microsoft.com/office/powerpoint/2010/main" val="2551941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r>
              <a:rPr lang="en-US" sz="4000" dirty="0" err="1"/>
              <a:t>Haltestellen</a:t>
            </a:r>
            <a:r>
              <a:rPr lang="en-US" sz="4000" dirty="0"/>
              <a:t> </a:t>
            </a:r>
            <a:r>
              <a:rPr lang="en-US" sz="4000" dirty="0" err="1"/>
              <a:t>als</a:t>
            </a:r>
            <a:r>
              <a:rPr lang="en-US" sz="4000" dirty="0"/>
              <a:t> CSV </a:t>
            </a:r>
            <a:r>
              <a:rPr lang="en-US" sz="4000" dirty="0" err="1"/>
              <a:t>Datei</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grpSp>
        <p:nvGrpSpPr>
          <p:cNvPr id="15" name="Gruppieren 14">
            <a:extLst>
              <a:ext uri="{FF2B5EF4-FFF2-40B4-BE49-F238E27FC236}">
                <a16:creationId xmlns:a16="http://schemas.microsoft.com/office/drawing/2014/main" id="{52FF50EC-2B7A-796A-0954-CDC0D6C458F6}"/>
              </a:ext>
            </a:extLst>
          </p:cNvPr>
          <p:cNvGrpSpPr/>
          <p:nvPr/>
        </p:nvGrpSpPr>
        <p:grpSpPr>
          <a:xfrm>
            <a:off x="283641" y="1254206"/>
            <a:ext cx="7808494" cy="4944979"/>
            <a:chOff x="127692" y="1246082"/>
            <a:chExt cx="7808494" cy="4944979"/>
          </a:xfrm>
        </p:grpSpPr>
        <p:sp>
          <p:nvSpPr>
            <p:cNvPr id="7" name="Textfeld 6">
              <a:extLst>
                <a:ext uri="{FF2B5EF4-FFF2-40B4-BE49-F238E27FC236}">
                  <a16:creationId xmlns:a16="http://schemas.microsoft.com/office/drawing/2014/main" id="{D9B46322-4E81-5244-1E8D-1F3CFFDF5FAE}"/>
                </a:ext>
              </a:extLst>
            </p:cNvPr>
            <p:cNvSpPr txBox="1"/>
            <p:nvPr/>
          </p:nvSpPr>
          <p:spPr>
            <a:xfrm>
              <a:off x="127692" y="1246082"/>
              <a:ext cx="7808494" cy="4944979"/>
            </a:xfrm>
            <a:prstGeom prst="rect">
              <a:avLst/>
            </a:prstGeom>
            <a:solidFill>
              <a:schemeClr val="bg1"/>
            </a:solidFill>
          </p:spPr>
          <p:txBody>
            <a:bodyPr wrap="square" rtlCol="0">
              <a:spAutoFit/>
            </a:bodyPr>
            <a:lstStyle/>
            <a:p>
              <a:endParaRPr lang="de-DE" dirty="0"/>
            </a:p>
          </p:txBody>
        </p:sp>
        <p:sp>
          <p:nvSpPr>
            <p:cNvPr id="8" name="Ellipse 7">
              <a:extLst>
                <a:ext uri="{FF2B5EF4-FFF2-40B4-BE49-F238E27FC236}">
                  <a16:creationId xmlns:a16="http://schemas.microsoft.com/office/drawing/2014/main" id="{46E2F5D3-B9EC-8763-A902-7896EFCFB595}"/>
                </a:ext>
              </a:extLst>
            </p:cNvPr>
            <p:cNvSpPr/>
            <p:nvPr/>
          </p:nvSpPr>
          <p:spPr>
            <a:xfrm>
              <a:off x="593397" y="2134434"/>
              <a:ext cx="697831" cy="6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D207A5D7-72E1-7F19-E464-6AE6FCD38ABD}"/>
                </a:ext>
              </a:extLst>
            </p:cNvPr>
            <p:cNvSpPr txBox="1"/>
            <p:nvPr/>
          </p:nvSpPr>
          <p:spPr>
            <a:xfrm>
              <a:off x="1772490" y="2134434"/>
              <a:ext cx="5642811" cy="3170099"/>
            </a:xfrm>
            <a:prstGeom prst="rect">
              <a:avLst/>
            </a:prstGeom>
            <a:noFill/>
          </p:spPr>
          <p:txBody>
            <a:bodyPr wrap="square" rtlCol="0">
              <a:spAutoFit/>
            </a:bodyPr>
            <a:lstStyle/>
            <a:p>
              <a:r>
                <a:rPr lang="de-DE" sz="4000" b="1" dirty="0"/>
                <a:t>Bahnhof         14:32</a:t>
              </a:r>
            </a:p>
            <a:p>
              <a:endParaRPr lang="de-DE" sz="4000" b="1" dirty="0"/>
            </a:p>
            <a:p>
              <a:r>
                <a:rPr lang="de-DE" sz="4000" b="1" dirty="0"/>
                <a:t>Post                14:34</a:t>
              </a:r>
            </a:p>
            <a:p>
              <a:endParaRPr lang="de-DE" sz="4000" b="1" dirty="0"/>
            </a:p>
            <a:p>
              <a:r>
                <a:rPr lang="de-DE" sz="4000" b="1" dirty="0"/>
                <a:t>Allee              14:35</a:t>
              </a:r>
            </a:p>
          </p:txBody>
        </p:sp>
        <p:sp>
          <p:nvSpPr>
            <p:cNvPr id="9" name="Ellipse 8">
              <a:extLst>
                <a:ext uri="{FF2B5EF4-FFF2-40B4-BE49-F238E27FC236}">
                  <a16:creationId xmlns:a16="http://schemas.microsoft.com/office/drawing/2014/main" id="{01E56D69-1948-BD5C-293C-1B78DC19F21C}"/>
                </a:ext>
              </a:extLst>
            </p:cNvPr>
            <p:cNvSpPr/>
            <p:nvPr/>
          </p:nvSpPr>
          <p:spPr>
            <a:xfrm>
              <a:off x="640500" y="3373070"/>
              <a:ext cx="697831" cy="6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CDD23522-C64B-67F7-DA6E-313629692671}"/>
                </a:ext>
              </a:extLst>
            </p:cNvPr>
            <p:cNvSpPr/>
            <p:nvPr/>
          </p:nvSpPr>
          <p:spPr>
            <a:xfrm>
              <a:off x="607231" y="4613528"/>
              <a:ext cx="697831" cy="6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Textfeld 31">
            <a:extLst>
              <a:ext uri="{FF2B5EF4-FFF2-40B4-BE49-F238E27FC236}">
                <a16:creationId xmlns:a16="http://schemas.microsoft.com/office/drawing/2014/main" id="{0FE3F890-849A-4CF7-1466-1CA264C556BE}"/>
              </a:ext>
            </a:extLst>
          </p:cNvPr>
          <p:cNvSpPr txBox="1"/>
          <p:nvPr/>
        </p:nvSpPr>
        <p:spPr>
          <a:xfrm>
            <a:off x="8637455" y="2067141"/>
            <a:ext cx="3554544" cy="3416320"/>
          </a:xfrm>
          <a:prstGeom prst="rect">
            <a:avLst/>
          </a:prstGeom>
          <a:solidFill>
            <a:srgbClr val="FFFF00"/>
          </a:solidFill>
        </p:spPr>
        <p:txBody>
          <a:bodyPr wrap="square" rtlCol="0">
            <a:spAutoFit/>
          </a:bodyPr>
          <a:lstStyle/>
          <a:p>
            <a:r>
              <a:rPr lang="de-DE" sz="2400" b="1" dirty="0">
                <a:solidFill>
                  <a:srgbClr val="FF0000"/>
                </a:solidFill>
              </a:rPr>
              <a:t>Wird jetzt nicht als nächstes die Post sondern die Allee angefahren, dann wird diese Haltestelle erkannt und an erster Stelle gesetzt und die  Haltestelle Post wird nicht mehr angezeigt!</a:t>
            </a:r>
          </a:p>
        </p:txBody>
      </p:sp>
      <p:grpSp>
        <p:nvGrpSpPr>
          <p:cNvPr id="37" name="Gruppieren 36">
            <a:extLst>
              <a:ext uri="{FF2B5EF4-FFF2-40B4-BE49-F238E27FC236}">
                <a16:creationId xmlns:a16="http://schemas.microsoft.com/office/drawing/2014/main" id="{1EC48042-9A54-531B-BA83-3A60BB4AB6B7}"/>
              </a:ext>
            </a:extLst>
          </p:cNvPr>
          <p:cNvGrpSpPr/>
          <p:nvPr/>
        </p:nvGrpSpPr>
        <p:grpSpPr>
          <a:xfrm>
            <a:off x="347141" y="1242495"/>
            <a:ext cx="7808494" cy="4944979"/>
            <a:chOff x="8520866" y="1099008"/>
            <a:chExt cx="7808494" cy="4944979"/>
          </a:xfrm>
        </p:grpSpPr>
        <p:sp>
          <p:nvSpPr>
            <p:cNvPr id="24" name="Textfeld 23">
              <a:extLst>
                <a:ext uri="{FF2B5EF4-FFF2-40B4-BE49-F238E27FC236}">
                  <a16:creationId xmlns:a16="http://schemas.microsoft.com/office/drawing/2014/main" id="{64683A71-D423-BFC9-49FB-4F8FDEF128AA}"/>
                </a:ext>
              </a:extLst>
            </p:cNvPr>
            <p:cNvSpPr txBox="1"/>
            <p:nvPr/>
          </p:nvSpPr>
          <p:spPr>
            <a:xfrm>
              <a:off x="8520866" y="1099008"/>
              <a:ext cx="7808494" cy="4944979"/>
            </a:xfrm>
            <a:prstGeom prst="rect">
              <a:avLst/>
            </a:prstGeom>
            <a:solidFill>
              <a:schemeClr val="bg1"/>
            </a:solidFill>
          </p:spPr>
          <p:txBody>
            <a:bodyPr wrap="square" rtlCol="0">
              <a:spAutoFit/>
            </a:bodyPr>
            <a:lstStyle/>
            <a:p>
              <a:endParaRPr lang="de-DE" dirty="0"/>
            </a:p>
          </p:txBody>
        </p:sp>
        <p:sp>
          <p:nvSpPr>
            <p:cNvPr id="25" name="Ellipse 24">
              <a:extLst>
                <a:ext uri="{FF2B5EF4-FFF2-40B4-BE49-F238E27FC236}">
                  <a16:creationId xmlns:a16="http://schemas.microsoft.com/office/drawing/2014/main" id="{4FD23045-ED07-9492-1998-0B6EE8BB74A7}"/>
                </a:ext>
              </a:extLst>
            </p:cNvPr>
            <p:cNvSpPr/>
            <p:nvPr/>
          </p:nvSpPr>
          <p:spPr>
            <a:xfrm>
              <a:off x="8932647" y="2015129"/>
              <a:ext cx="697831" cy="6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6427FDD7-5EDC-48E8-B19B-EE9862D445E9}"/>
                </a:ext>
              </a:extLst>
            </p:cNvPr>
            <p:cNvSpPr txBox="1"/>
            <p:nvPr/>
          </p:nvSpPr>
          <p:spPr>
            <a:xfrm>
              <a:off x="10076658" y="1986449"/>
              <a:ext cx="5642811" cy="3170099"/>
            </a:xfrm>
            <a:prstGeom prst="rect">
              <a:avLst/>
            </a:prstGeom>
            <a:noFill/>
          </p:spPr>
          <p:txBody>
            <a:bodyPr wrap="square" rtlCol="0">
              <a:spAutoFit/>
            </a:bodyPr>
            <a:lstStyle/>
            <a:p>
              <a:r>
                <a:rPr lang="de-DE" sz="4000" b="1" dirty="0"/>
                <a:t>Allee              14:35</a:t>
              </a:r>
            </a:p>
            <a:p>
              <a:endParaRPr lang="de-DE" sz="4000" b="1" dirty="0"/>
            </a:p>
            <a:p>
              <a:r>
                <a:rPr lang="de-DE" sz="4000" b="1" dirty="0"/>
                <a:t>Aldi                14:37</a:t>
              </a:r>
            </a:p>
            <a:p>
              <a:endParaRPr lang="de-DE" sz="4000" b="1" dirty="0"/>
            </a:p>
            <a:p>
              <a:r>
                <a:rPr lang="de-DE" sz="4000" b="1" dirty="0"/>
                <a:t>Lidl                 14:39</a:t>
              </a:r>
            </a:p>
          </p:txBody>
        </p:sp>
        <p:sp>
          <p:nvSpPr>
            <p:cNvPr id="27" name="Ellipse 26">
              <a:extLst>
                <a:ext uri="{FF2B5EF4-FFF2-40B4-BE49-F238E27FC236}">
                  <a16:creationId xmlns:a16="http://schemas.microsoft.com/office/drawing/2014/main" id="{FE13168B-FB95-C173-1EEE-69D4C365E980}"/>
                </a:ext>
              </a:extLst>
            </p:cNvPr>
            <p:cNvSpPr/>
            <p:nvPr/>
          </p:nvSpPr>
          <p:spPr>
            <a:xfrm>
              <a:off x="8965919" y="3276767"/>
              <a:ext cx="697831" cy="6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75BE0487-6EE9-14EB-0538-8151F53C37B1}"/>
                </a:ext>
              </a:extLst>
            </p:cNvPr>
            <p:cNvSpPr/>
            <p:nvPr/>
          </p:nvSpPr>
          <p:spPr>
            <a:xfrm>
              <a:off x="8932650" y="4517225"/>
              <a:ext cx="697831" cy="6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7DEC908A-78EE-81B5-5742-3DD427AD8057}"/>
                </a:ext>
              </a:extLst>
            </p:cNvPr>
            <p:cNvSpPr/>
            <p:nvPr/>
          </p:nvSpPr>
          <p:spPr>
            <a:xfrm>
              <a:off x="9069837" y="2157712"/>
              <a:ext cx="423453" cy="4058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grpSp>
      <p:sp>
        <p:nvSpPr>
          <p:cNvPr id="38" name="Ellipse 37">
            <a:extLst>
              <a:ext uri="{FF2B5EF4-FFF2-40B4-BE49-F238E27FC236}">
                <a16:creationId xmlns:a16="http://schemas.microsoft.com/office/drawing/2014/main" id="{CF45054E-BB52-73F5-22DC-DCA3A95CD31D}"/>
              </a:ext>
            </a:extLst>
          </p:cNvPr>
          <p:cNvSpPr/>
          <p:nvPr/>
        </p:nvSpPr>
        <p:spPr>
          <a:xfrm>
            <a:off x="883679" y="2291746"/>
            <a:ext cx="423453" cy="4058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8468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itierfähig">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Zitierfähig">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itierfähig">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919F73-B6C2-4A43-95E2-833EC48925FE}">
  <ds:schemaRefs>
    <ds:schemaRef ds:uri="http://schemas.microsoft.com/office/2006/documentManagement/types"/>
    <ds:schemaRef ds:uri="http://schemas.microsoft.com/office/2006/metadata/properties"/>
    <ds:schemaRef ds:uri="http://schemas.microsoft.com/office/infopath/2007/PartnerControls"/>
    <ds:schemaRef ds:uri="71af3243-3dd4-4a8d-8c0d-dd76da1f02a5"/>
    <ds:schemaRef ds:uri="http://purl.org/dc/dcmitype/"/>
    <ds:schemaRef ds:uri="http://purl.org/dc/terms/"/>
    <ds:schemaRef ds:uri="http://www.w3.org/XML/1998/namespace"/>
    <ds:schemaRef ds:uri="http://schemas.openxmlformats.org/package/2006/metadata/core-properties"/>
    <ds:schemaRef ds:uri="16c05727-aa75-4e4a-9b5f-8a80a1165891"/>
    <ds:schemaRef ds:uri="http://purl.org/dc/elements/1.1/"/>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TM03457503[[fn=Zitierfähig]]</Template>
  <TotalTime>0</TotalTime>
  <Words>1731</Words>
  <Application>Microsoft Office PowerPoint</Application>
  <PresentationFormat>Breitbild</PresentationFormat>
  <Paragraphs>314</Paragraphs>
  <Slides>48</Slides>
  <Notes>45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Arial</vt:lpstr>
      <vt:lpstr>Calibri</vt:lpstr>
      <vt:lpstr>Century Gothic</vt:lpstr>
      <vt:lpstr>Wingdings</vt:lpstr>
      <vt:lpstr>Wingdings 2</vt:lpstr>
      <vt:lpstr>Zitierfähig</vt:lpstr>
      <vt:lpstr>Beschreibung der CSV Dateien</vt:lpstr>
      <vt:lpstr>Beschreibung der CSV Dateien</vt:lpstr>
      <vt:lpstr>Beschreibung der CSV Dateien</vt:lpstr>
      <vt:lpstr>Beschreibung der CSV Dateien</vt:lpstr>
      <vt:lpstr>Fahrer*innen als Tabellen-Datei</vt:lpstr>
      <vt:lpstr>Fahrer*innen als  CSV Datei</vt:lpstr>
      <vt:lpstr> Haltestellen als Tabellen Datei</vt:lpstr>
      <vt:lpstr>Haltestellen als CSV Datei</vt:lpstr>
      <vt:lpstr>Haltestellen als CSV Datei</vt:lpstr>
      <vt:lpstr>PowerPoint-Präsentation</vt:lpstr>
      <vt:lpstr>PowerPoint-Präsentation</vt:lpstr>
      <vt:lpstr>PowerPoint-Präsentation</vt:lpstr>
      <vt:lpstr>Routen als  Tabellen Datei</vt:lpstr>
      <vt:lpstr>Routen als CSV Datei</vt:lpstr>
      <vt:lpstr>Preise als Tabellen  Datei</vt:lpstr>
      <vt:lpstr>Preise als CSV Datei</vt:lpstr>
      <vt:lpstr>Audio als Tabellen Datei</vt:lpstr>
      <vt:lpstr>Audio als CSV Datei</vt:lpstr>
      <vt:lpstr>Bedarfshalte als  Tabellen Datei</vt:lpstr>
      <vt:lpstr>Bedarfshalte als CSV Datei</vt:lpstr>
      <vt:lpstr>Routen-Preise als Tabellen Datei</vt:lpstr>
      <vt:lpstr>Routen Preise als CSV Datei</vt:lpstr>
      <vt:lpstr>Zone Haltestelle als Tabellen Datei</vt:lpstr>
      <vt:lpstr>Zone Haltestelle als CSV Datei</vt:lpstr>
      <vt:lpstr>Berechnung Zonenmatrix</vt:lpstr>
      <vt:lpstr>Zonenmatrix als Tabellen Datei</vt:lpstr>
      <vt:lpstr>Zonenmatrix als CSV Datei</vt:lpstr>
      <vt:lpstr>Statistik CSV Dateien</vt:lpstr>
      <vt:lpstr>Statistik CSV Dateien</vt:lpstr>
      <vt:lpstr>Statistikdateien der App</vt:lpstr>
      <vt:lpstr>buerger_bus_statistik.csv</vt:lpstr>
      <vt:lpstr>buerger_bus_statistik.csv</vt:lpstr>
      <vt:lpstr>buerger_bus_statistik.csv</vt:lpstr>
      <vt:lpstr>buerger_bus_protokoll.csv</vt:lpstr>
      <vt:lpstr>buerger_bus_ein_ausstieg.csv</vt:lpstr>
      <vt:lpstr>buerger_bus_ausstieg.csv</vt:lpstr>
      <vt:lpstr>buerger_bus_tankstopp.csv</vt:lpstr>
      <vt:lpstr>buerger_bus_kilometerstand.csv</vt:lpstr>
      <vt:lpstr>Erzeugung der CSV Dateien</vt:lpstr>
      <vt:lpstr>Erzeugung der CSV Dateien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Schulung der BürgerBus-App</dc:title>
  <dc:creator>Johann Steinicke</dc:creator>
  <cp:lastModifiedBy>Johann Steinicke</cp:lastModifiedBy>
  <cp:revision>6</cp:revision>
  <dcterms:created xsi:type="dcterms:W3CDTF">2023-01-27T15:01:29Z</dcterms:created>
  <dcterms:modified xsi:type="dcterms:W3CDTF">2023-03-22T11:48:50Z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