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6" r:id="rId4"/>
  </p:sldMasterIdLst>
  <p:notesMasterIdLst>
    <p:notesMasterId r:id="rId12"/>
  </p:notesMasterIdLst>
  <p:handoutMasterIdLst>
    <p:handoutMasterId r:id="rId13"/>
  </p:handoutMasterIdLst>
  <p:sldIdLst>
    <p:sldId id="364" r:id="rId5"/>
    <p:sldId id="365" r:id="rId6"/>
    <p:sldId id="356" r:id="rId7"/>
    <p:sldId id="366" r:id="rId8"/>
    <p:sldId id="367" r:id="rId9"/>
    <p:sldId id="368" r:id="rId10"/>
    <p:sldId id="3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C9B05B-EE9F-4221-BF09-18048A15E1C9}" v="1953" dt="2023-03-22T11:58:47.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65299" autoAdjust="0"/>
  </p:normalViewPr>
  <p:slideViewPr>
    <p:cSldViewPr snapToGrid="0">
      <p:cViewPr varScale="1">
        <p:scale>
          <a:sx n="53" d="100"/>
          <a:sy n="53" d="100"/>
        </p:scale>
        <p:origin x="1156" y="56"/>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 Steinicke" userId="0b619f12f168c177" providerId="LiveId" clId="{A8C9B05B-EE9F-4221-BF09-18048A15E1C9}"/>
    <pc:docChg chg="custSel addSld delSld modSld sldOrd">
      <pc:chgData name="Johann Steinicke" userId="0b619f12f168c177" providerId="LiveId" clId="{A8C9B05B-EE9F-4221-BF09-18048A15E1C9}" dt="2023-03-22T11:59:10.207" v="5165" actId="1076"/>
      <pc:docMkLst>
        <pc:docMk/>
      </pc:docMkLst>
      <pc:sldChg chg="del">
        <pc:chgData name="Johann Steinicke" userId="0b619f12f168c177" providerId="LiveId" clId="{A8C9B05B-EE9F-4221-BF09-18048A15E1C9}" dt="2023-03-09T09:45:16.106" v="1800" actId="47"/>
        <pc:sldMkLst>
          <pc:docMk/>
          <pc:sldMk cId="0" sldId="256"/>
        </pc:sldMkLst>
      </pc:sldChg>
      <pc:sldChg chg="addSp delSp modSp mod ord delAnim modNotesTx">
        <pc:chgData name="Johann Steinicke" userId="0b619f12f168c177" providerId="LiveId" clId="{A8C9B05B-EE9F-4221-BF09-18048A15E1C9}" dt="2023-03-09T10:55:20.632" v="3253" actId="1076"/>
        <pc:sldMkLst>
          <pc:docMk/>
          <pc:sldMk cId="3702889752" sldId="356"/>
        </pc:sldMkLst>
        <pc:spChg chg="del">
          <ac:chgData name="Johann Steinicke" userId="0b619f12f168c177" providerId="LiveId" clId="{A8C9B05B-EE9F-4221-BF09-18048A15E1C9}" dt="2023-03-09T10:54:53.686" v="3246" actId="478"/>
          <ac:spMkLst>
            <pc:docMk/>
            <pc:sldMk cId="3702889752" sldId="356"/>
            <ac:spMk id="3" creationId="{0115FF41-AFA4-4D25-AB42-AB034F4B4FEC}"/>
          </ac:spMkLst>
        </pc:spChg>
        <pc:spChg chg="del">
          <ac:chgData name="Johann Steinicke" userId="0b619f12f168c177" providerId="LiveId" clId="{A8C9B05B-EE9F-4221-BF09-18048A15E1C9}" dt="2023-03-09T09:45:24.371" v="1803" actId="478"/>
          <ac:spMkLst>
            <pc:docMk/>
            <pc:sldMk cId="3702889752" sldId="356"/>
            <ac:spMk id="4" creationId="{B0881FA9-F3B0-4912-B0E1-352094195C30}"/>
          </ac:spMkLst>
        </pc:spChg>
        <pc:spChg chg="add del mod">
          <ac:chgData name="Johann Steinicke" userId="0b619f12f168c177" providerId="LiveId" clId="{A8C9B05B-EE9F-4221-BF09-18048A15E1C9}" dt="2023-03-09T10:23:47.551" v="3138" actId="478"/>
          <ac:spMkLst>
            <pc:docMk/>
            <pc:sldMk cId="3702889752" sldId="356"/>
            <ac:spMk id="7" creationId="{F99CC317-494D-998F-D77E-42C3841C62FE}"/>
          </ac:spMkLst>
        </pc:spChg>
        <pc:spChg chg="add mod">
          <ac:chgData name="Johann Steinicke" userId="0b619f12f168c177" providerId="LiveId" clId="{A8C9B05B-EE9F-4221-BF09-18048A15E1C9}" dt="2023-03-09T10:27:10.627" v="3144" actId="14100"/>
          <ac:spMkLst>
            <pc:docMk/>
            <pc:sldMk cId="3702889752" sldId="356"/>
            <ac:spMk id="8" creationId="{8174D846-53B2-41A2-464D-266E7680FA9F}"/>
          </ac:spMkLst>
        </pc:spChg>
        <pc:spChg chg="add del mod">
          <ac:chgData name="Johann Steinicke" userId="0b619f12f168c177" providerId="LiveId" clId="{A8C9B05B-EE9F-4221-BF09-18048A15E1C9}" dt="2023-03-09T10:28:19.707" v="3155" actId="478"/>
          <ac:spMkLst>
            <pc:docMk/>
            <pc:sldMk cId="3702889752" sldId="356"/>
            <ac:spMk id="9" creationId="{2098DE94-99C7-E95D-5284-A9558DA9D0CA}"/>
          </ac:spMkLst>
        </pc:spChg>
        <pc:spChg chg="add mod">
          <ac:chgData name="Johann Steinicke" userId="0b619f12f168c177" providerId="LiveId" clId="{A8C9B05B-EE9F-4221-BF09-18048A15E1C9}" dt="2023-03-09T10:27:49.024" v="3153" actId="688"/>
          <ac:spMkLst>
            <pc:docMk/>
            <pc:sldMk cId="3702889752" sldId="356"/>
            <ac:spMk id="10" creationId="{D99D6DBC-6DEE-8199-B65B-07AEFC0154FC}"/>
          </ac:spMkLst>
        </pc:spChg>
        <pc:spChg chg="mod">
          <ac:chgData name="Johann Steinicke" userId="0b619f12f168c177" providerId="LiveId" clId="{A8C9B05B-EE9F-4221-BF09-18048A15E1C9}" dt="2023-03-09T10:31:24.838" v="3192" actId="20577"/>
          <ac:spMkLst>
            <pc:docMk/>
            <pc:sldMk cId="3702889752" sldId="356"/>
            <ac:spMk id="13" creationId="{479BA519-0C73-F3E5-0D90-538D7813EC80}"/>
          </ac:spMkLst>
        </pc:spChg>
        <pc:spChg chg="mod">
          <ac:chgData name="Johann Steinicke" userId="0b619f12f168c177" providerId="LiveId" clId="{A8C9B05B-EE9F-4221-BF09-18048A15E1C9}" dt="2023-03-09T10:31:17.989" v="3186" actId="20577"/>
          <ac:spMkLst>
            <pc:docMk/>
            <pc:sldMk cId="3702889752" sldId="356"/>
            <ac:spMk id="16" creationId="{0138D563-1A34-0B8B-CBA6-3E9DA529DD25}"/>
          </ac:spMkLst>
        </pc:spChg>
        <pc:spChg chg="mod">
          <ac:chgData name="Johann Steinicke" userId="0b619f12f168c177" providerId="LiveId" clId="{A8C9B05B-EE9F-4221-BF09-18048A15E1C9}" dt="2023-03-09T10:31:31.129" v="3198" actId="20577"/>
          <ac:spMkLst>
            <pc:docMk/>
            <pc:sldMk cId="3702889752" sldId="356"/>
            <ac:spMk id="19" creationId="{DB8E9781-B2B5-9EE6-35F4-D4A9379FAE28}"/>
          </ac:spMkLst>
        </pc:spChg>
        <pc:spChg chg="add mod">
          <ac:chgData name="Johann Steinicke" userId="0b619f12f168c177" providerId="LiveId" clId="{A8C9B05B-EE9F-4221-BF09-18048A15E1C9}" dt="2023-03-09T10:31:02.355" v="3179" actId="1076"/>
          <ac:spMkLst>
            <pc:docMk/>
            <pc:sldMk cId="3702889752" sldId="356"/>
            <ac:spMk id="22" creationId="{A938D59A-91D5-5D2F-6E77-3BCC6D353659}"/>
          </ac:spMkLst>
        </pc:spChg>
        <pc:spChg chg="add mod">
          <ac:chgData name="Johann Steinicke" userId="0b619f12f168c177" providerId="LiveId" clId="{A8C9B05B-EE9F-4221-BF09-18048A15E1C9}" dt="2023-03-09T10:30:48.553" v="3176" actId="688"/>
          <ac:spMkLst>
            <pc:docMk/>
            <pc:sldMk cId="3702889752" sldId="356"/>
            <ac:spMk id="23" creationId="{AB16CFCA-CCBA-E89B-313A-72FDA256FE53}"/>
          </ac:spMkLst>
        </pc:spChg>
        <pc:spChg chg="add mod">
          <ac:chgData name="Johann Steinicke" userId="0b619f12f168c177" providerId="LiveId" clId="{A8C9B05B-EE9F-4221-BF09-18048A15E1C9}" dt="2023-03-09T10:31:07.421" v="3180" actId="1076"/>
          <ac:spMkLst>
            <pc:docMk/>
            <pc:sldMk cId="3702889752" sldId="356"/>
            <ac:spMk id="24" creationId="{8D6DE2AC-9DF3-6281-4C13-9484E8A062CF}"/>
          </ac:spMkLst>
        </pc:spChg>
        <pc:spChg chg="add mod">
          <ac:chgData name="Johann Steinicke" userId="0b619f12f168c177" providerId="LiveId" clId="{A8C9B05B-EE9F-4221-BF09-18048A15E1C9}" dt="2023-03-09T10:30:35.192" v="3174" actId="1076"/>
          <ac:spMkLst>
            <pc:docMk/>
            <pc:sldMk cId="3702889752" sldId="356"/>
            <ac:spMk id="25" creationId="{2EB9D0A8-4C66-9BE7-6E0B-33CD005C8860}"/>
          </ac:spMkLst>
        </pc:spChg>
        <pc:spChg chg="add del mod">
          <ac:chgData name="Johann Steinicke" userId="0b619f12f168c177" providerId="LiveId" clId="{A8C9B05B-EE9F-4221-BF09-18048A15E1C9}" dt="2023-03-09T10:55:02.107" v="3247"/>
          <ac:spMkLst>
            <pc:docMk/>
            <pc:sldMk cId="3702889752" sldId="356"/>
            <ac:spMk id="27" creationId="{27DC7A1E-3185-E162-C14B-9D2443800B8E}"/>
          </ac:spMkLst>
        </pc:spChg>
        <pc:spChg chg="add mod">
          <ac:chgData name="Johann Steinicke" userId="0b619f12f168c177" providerId="LiveId" clId="{A8C9B05B-EE9F-4221-BF09-18048A15E1C9}" dt="2023-03-09T10:55:20.632" v="3253" actId="1076"/>
          <ac:spMkLst>
            <pc:docMk/>
            <pc:sldMk cId="3702889752" sldId="356"/>
            <ac:spMk id="28" creationId="{38B53A5D-0366-D0BC-8E77-8476FCBF6E04}"/>
          </ac:spMkLst>
        </pc:spChg>
        <pc:grpChg chg="add mod">
          <ac:chgData name="Johann Steinicke" userId="0b619f12f168c177" providerId="LiveId" clId="{A8C9B05B-EE9F-4221-BF09-18048A15E1C9}" dt="2023-03-09T10:28:29.810" v="3158" actId="1076"/>
          <ac:grpSpMkLst>
            <pc:docMk/>
            <pc:sldMk cId="3702889752" sldId="356"/>
            <ac:grpSpMk id="11" creationId="{286A24F3-6046-5ADF-DD20-26D2A5B350D2}"/>
          </ac:grpSpMkLst>
        </pc:grpChg>
        <pc:grpChg chg="add mod">
          <ac:chgData name="Johann Steinicke" userId="0b619f12f168c177" providerId="LiveId" clId="{A8C9B05B-EE9F-4221-BF09-18048A15E1C9}" dt="2023-03-09T10:28:46.449" v="3162" actId="1076"/>
          <ac:grpSpMkLst>
            <pc:docMk/>
            <pc:sldMk cId="3702889752" sldId="356"/>
            <ac:grpSpMk id="14" creationId="{83F90260-C00E-BA64-FF44-6605644BA044}"/>
          </ac:grpSpMkLst>
        </pc:grpChg>
        <pc:grpChg chg="add mod">
          <ac:chgData name="Johann Steinicke" userId="0b619f12f168c177" providerId="LiveId" clId="{A8C9B05B-EE9F-4221-BF09-18048A15E1C9}" dt="2023-03-09T10:28:41.855" v="3161" actId="1076"/>
          <ac:grpSpMkLst>
            <pc:docMk/>
            <pc:sldMk cId="3702889752" sldId="356"/>
            <ac:grpSpMk id="17" creationId="{884EFF4D-088A-F194-F565-03A3E240C1E8}"/>
          </ac:grpSpMkLst>
        </pc:grpChg>
        <pc:picChg chg="mod">
          <ac:chgData name="Johann Steinicke" userId="0b619f12f168c177" providerId="LiveId" clId="{A8C9B05B-EE9F-4221-BF09-18048A15E1C9}" dt="2023-03-09T10:28:23.426" v="3156"/>
          <ac:picMkLst>
            <pc:docMk/>
            <pc:sldMk cId="3702889752" sldId="356"/>
            <ac:picMk id="12" creationId="{0449D9D5-5EA4-FE24-E3B1-2670D61CAB45}"/>
          </ac:picMkLst>
        </pc:picChg>
        <pc:picChg chg="mod">
          <ac:chgData name="Johann Steinicke" userId="0b619f12f168c177" providerId="LiveId" clId="{A8C9B05B-EE9F-4221-BF09-18048A15E1C9}" dt="2023-03-09T10:28:34.295" v="3159"/>
          <ac:picMkLst>
            <pc:docMk/>
            <pc:sldMk cId="3702889752" sldId="356"/>
            <ac:picMk id="15" creationId="{14BB6ADA-B039-329C-C8B9-6F18032CB6BE}"/>
          </ac:picMkLst>
        </pc:picChg>
        <pc:picChg chg="mod">
          <ac:chgData name="Johann Steinicke" userId="0b619f12f168c177" providerId="LiveId" clId="{A8C9B05B-EE9F-4221-BF09-18048A15E1C9}" dt="2023-03-09T10:28:36.835" v="3160"/>
          <ac:picMkLst>
            <pc:docMk/>
            <pc:sldMk cId="3702889752" sldId="356"/>
            <ac:picMk id="18" creationId="{56BF9D86-0F7D-29E8-25DD-8947D81170A1}"/>
          </ac:picMkLst>
        </pc:picChg>
        <pc:cxnChg chg="add del">
          <ac:chgData name="Johann Steinicke" userId="0b619f12f168c177" providerId="LiveId" clId="{A8C9B05B-EE9F-4221-BF09-18048A15E1C9}" dt="2023-03-09T10:29:43.045" v="3164" actId="478"/>
          <ac:cxnSpMkLst>
            <pc:docMk/>
            <pc:sldMk cId="3702889752" sldId="356"/>
            <ac:cxnSpMk id="21" creationId="{A0481783-C70B-5B65-2E3C-1B953D91A906}"/>
          </ac:cxnSpMkLst>
        </pc:cxnChg>
      </pc:sldChg>
      <pc:sldChg chg="addSp delSp modSp del mod">
        <pc:chgData name="Johann Steinicke" userId="0b619f12f168c177" providerId="LiveId" clId="{A8C9B05B-EE9F-4221-BF09-18048A15E1C9}" dt="2023-03-09T10:55:53.035" v="3265" actId="47"/>
        <pc:sldMkLst>
          <pc:docMk/>
          <pc:sldMk cId="1205350972" sldId="358"/>
        </pc:sldMkLst>
        <pc:spChg chg="add mod">
          <ac:chgData name="Johann Steinicke" userId="0b619f12f168c177" providerId="LiveId" clId="{A8C9B05B-EE9F-4221-BF09-18048A15E1C9}" dt="2023-03-09T09:45:33.213" v="1806" actId="478"/>
          <ac:spMkLst>
            <pc:docMk/>
            <pc:sldMk cId="1205350972" sldId="358"/>
            <ac:spMk id="6" creationId="{679ECA69-65D9-8D87-B714-46287347EA72}"/>
          </ac:spMkLst>
        </pc:spChg>
        <pc:picChg chg="del">
          <ac:chgData name="Johann Steinicke" userId="0b619f12f168c177" providerId="LiveId" clId="{A8C9B05B-EE9F-4221-BF09-18048A15E1C9}" dt="2023-03-09T09:45:33.213" v="1806" actId="478"/>
          <ac:picMkLst>
            <pc:docMk/>
            <pc:sldMk cId="1205350972" sldId="358"/>
            <ac:picMk id="8" creationId="{D8532B2C-6AFD-4030-6334-56F0E42F3B1D}"/>
          </ac:picMkLst>
        </pc:picChg>
      </pc:sldChg>
      <pc:sldChg chg="addSp delSp modSp del mod modNotesTx">
        <pc:chgData name="Johann Steinicke" userId="0b619f12f168c177" providerId="LiveId" clId="{A8C9B05B-EE9F-4221-BF09-18048A15E1C9}" dt="2023-03-20T10:50:59.546" v="4954" actId="2696"/>
        <pc:sldMkLst>
          <pc:docMk/>
          <pc:sldMk cId="2839823008" sldId="359"/>
        </pc:sldMkLst>
        <pc:spChg chg="del">
          <ac:chgData name="Johann Steinicke" userId="0b619f12f168c177" providerId="LiveId" clId="{A8C9B05B-EE9F-4221-BF09-18048A15E1C9}" dt="2023-03-09T10:55:29.548" v="3254" actId="478"/>
          <ac:spMkLst>
            <pc:docMk/>
            <pc:sldMk cId="2839823008" sldId="359"/>
            <ac:spMk id="3" creationId="{0115FF41-AFA4-4D25-AB42-AB034F4B4FEC}"/>
          </ac:spMkLst>
        </pc:spChg>
        <pc:spChg chg="add del mod">
          <ac:chgData name="Johann Steinicke" userId="0b619f12f168c177" providerId="LiveId" clId="{A8C9B05B-EE9F-4221-BF09-18048A15E1C9}" dt="2023-03-09T10:55:32.696" v="3255"/>
          <ac:spMkLst>
            <pc:docMk/>
            <pc:sldMk cId="2839823008" sldId="359"/>
            <ac:spMk id="6" creationId="{C2120EA8-7BEF-3525-1B42-D53679C60765}"/>
          </ac:spMkLst>
        </pc:spChg>
        <pc:spChg chg="del mod">
          <ac:chgData name="Johann Steinicke" userId="0b619f12f168c177" providerId="LiveId" clId="{A8C9B05B-EE9F-4221-BF09-18048A15E1C9}" dt="2023-03-09T09:45:30.042" v="1805" actId="478"/>
          <ac:spMkLst>
            <pc:docMk/>
            <pc:sldMk cId="2839823008" sldId="359"/>
            <ac:spMk id="7" creationId="{5B85043A-332E-5ACA-6477-FFC5AB2EABCC}"/>
          </ac:spMkLst>
        </pc:spChg>
        <pc:spChg chg="add mod">
          <ac:chgData name="Johann Steinicke" userId="0b619f12f168c177" providerId="LiveId" clId="{A8C9B05B-EE9F-4221-BF09-18048A15E1C9}" dt="2023-03-09T10:55:43.124" v="3262" actId="1076"/>
          <ac:spMkLst>
            <pc:docMk/>
            <pc:sldMk cId="2839823008" sldId="359"/>
            <ac:spMk id="8" creationId="{3B36D2A5-6F94-1FD9-3473-62EF5478CA19}"/>
          </ac:spMkLst>
        </pc:spChg>
      </pc:sldChg>
      <pc:sldChg chg="addSp delSp modSp del mod delAnim">
        <pc:chgData name="Johann Steinicke" userId="0b619f12f168c177" providerId="LiveId" clId="{A8C9B05B-EE9F-4221-BF09-18048A15E1C9}" dt="2023-03-09T10:55:51.858" v="3263" actId="47"/>
        <pc:sldMkLst>
          <pc:docMk/>
          <pc:sldMk cId="2394753918" sldId="362"/>
        </pc:sldMkLst>
        <pc:spChg chg="del">
          <ac:chgData name="Johann Steinicke" userId="0b619f12f168c177" providerId="LiveId" clId="{A8C9B05B-EE9F-4221-BF09-18048A15E1C9}" dt="2023-03-09T09:45:52.913" v="1812" actId="478"/>
          <ac:spMkLst>
            <pc:docMk/>
            <pc:sldMk cId="2394753918" sldId="362"/>
            <ac:spMk id="4" creationId="{3D904903-4166-2D4B-FBE6-6A1CD42B8894}"/>
          </ac:spMkLst>
        </pc:spChg>
        <pc:spChg chg="add mod">
          <ac:chgData name="Johann Steinicke" userId="0b619f12f168c177" providerId="LiveId" clId="{A8C9B05B-EE9F-4221-BF09-18048A15E1C9}" dt="2023-03-09T09:45:54.490" v="1813" actId="478"/>
          <ac:spMkLst>
            <pc:docMk/>
            <pc:sldMk cId="2394753918" sldId="362"/>
            <ac:spMk id="7" creationId="{6DC35BBF-A293-DA7F-7F2E-457BC1183B4F}"/>
          </ac:spMkLst>
        </pc:spChg>
        <pc:picChg chg="del">
          <ac:chgData name="Johann Steinicke" userId="0b619f12f168c177" providerId="LiveId" clId="{A8C9B05B-EE9F-4221-BF09-18048A15E1C9}" dt="2023-03-09T09:45:54.490" v="1813" actId="478"/>
          <ac:picMkLst>
            <pc:docMk/>
            <pc:sldMk cId="2394753918" sldId="362"/>
            <ac:picMk id="13" creationId="{F8FAF601-7F4B-F945-2662-5352088372E6}"/>
          </ac:picMkLst>
        </pc:picChg>
      </pc:sldChg>
      <pc:sldChg chg="addSp delSp modSp del mod delAnim">
        <pc:chgData name="Johann Steinicke" userId="0b619f12f168c177" providerId="LiveId" clId="{A8C9B05B-EE9F-4221-BF09-18048A15E1C9}" dt="2023-03-09T10:55:52.423" v="3264" actId="47"/>
        <pc:sldMkLst>
          <pc:docMk/>
          <pc:sldMk cId="1495934359" sldId="363"/>
        </pc:sldMkLst>
        <pc:spChg chg="del mod">
          <ac:chgData name="Johann Steinicke" userId="0b619f12f168c177" providerId="LiveId" clId="{A8C9B05B-EE9F-4221-BF09-18048A15E1C9}" dt="2023-03-09T09:45:40.289" v="1808" actId="478"/>
          <ac:spMkLst>
            <pc:docMk/>
            <pc:sldMk cId="1495934359" sldId="363"/>
            <ac:spMk id="6" creationId="{9C80536C-462A-2B25-F205-D1194AB67BA9}"/>
          </ac:spMkLst>
        </pc:spChg>
        <pc:spChg chg="add mod">
          <ac:chgData name="Johann Steinicke" userId="0b619f12f168c177" providerId="LiveId" clId="{A8C9B05B-EE9F-4221-BF09-18048A15E1C9}" dt="2023-03-09T09:45:42.195" v="1809" actId="478"/>
          <ac:spMkLst>
            <pc:docMk/>
            <pc:sldMk cId="1495934359" sldId="363"/>
            <ac:spMk id="7" creationId="{6BC6AFAD-5571-996A-42AB-80A07FC47C95}"/>
          </ac:spMkLst>
        </pc:spChg>
        <pc:spChg chg="del mod">
          <ac:chgData name="Johann Steinicke" userId="0b619f12f168c177" providerId="LiveId" clId="{A8C9B05B-EE9F-4221-BF09-18048A15E1C9}" dt="2023-03-09T09:45:47.210" v="1811" actId="478"/>
          <ac:spMkLst>
            <pc:docMk/>
            <pc:sldMk cId="1495934359" sldId="363"/>
            <ac:spMk id="10" creationId="{3DB9A84B-648C-5F2C-A501-F129E5ECA32B}"/>
          </ac:spMkLst>
        </pc:spChg>
        <pc:picChg chg="del">
          <ac:chgData name="Johann Steinicke" userId="0b619f12f168c177" providerId="LiveId" clId="{A8C9B05B-EE9F-4221-BF09-18048A15E1C9}" dt="2023-03-09T09:45:42.195" v="1809" actId="478"/>
          <ac:picMkLst>
            <pc:docMk/>
            <pc:sldMk cId="1495934359" sldId="363"/>
            <ac:picMk id="8" creationId="{AEE0BC4E-127B-1F79-0066-0DBB190AB48F}"/>
          </ac:picMkLst>
        </pc:picChg>
      </pc:sldChg>
      <pc:sldChg chg="addSp delSp modSp mod ord delAnim modAnim">
        <pc:chgData name="Johann Steinicke" userId="0b619f12f168c177" providerId="LiveId" clId="{A8C9B05B-EE9F-4221-BF09-18048A15E1C9}" dt="2023-03-22T11:52:12.133" v="5033" actId="20577"/>
        <pc:sldMkLst>
          <pc:docMk/>
          <pc:sldMk cId="4080778392" sldId="364"/>
        </pc:sldMkLst>
        <pc:spChg chg="mod">
          <ac:chgData name="Johann Steinicke" userId="0b619f12f168c177" providerId="LiveId" clId="{A8C9B05B-EE9F-4221-BF09-18048A15E1C9}" dt="2023-03-09T09:56:44.329" v="1848" actId="122"/>
          <ac:spMkLst>
            <pc:docMk/>
            <pc:sldMk cId="4080778392" sldId="364"/>
            <ac:spMk id="3" creationId="{0115FF41-AFA4-4D25-AB42-AB034F4B4FEC}"/>
          </ac:spMkLst>
        </pc:spChg>
        <pc:spChg chg="del">
          <ac:chgData name="Johann Steinicke" userId="0b619f12f168c177" providerId="LiveId" clId="{A8C9B05B-EE9F-4221-BF09-18048A15E1C9}" dt="2023-03-09T09:46:04.818" v="1817" actId="478"/>
          <ac:spMkLst>
            <pc:docMk/>
            <pc:sldMk cId="4080778392" sldId="364"/>
            <ac:spMk id="4" creationId="{1A03008F-A461-CCEA-CA5F-D9B943C91B1A}"/>
          </ac:spMkLst>
        </pc:spChg>
        <pc:spChg chg="del mod">
          <ac:chgData name="Johann Steinicke" userId="0b619f12f168c177" providerId="LiveId" clId="{A8C9B05B-EE9F-4221-BF09-18048A15E1C9}" dt="2023-03-09T09:45:59.724" v="1815" actId="478"/>
          <ac:spMkLst>
            <pc:docMk/>
            <pc:sldMk cId="4080778392" sldId="364"/>
            <ac:spMk id="6" creationId="{0AE97887-E8BD-96E3-B57C-99674C1C60AD}"/>
          </ac:spMkLst>
        </pc:spChg>
        <pc:spChg chg="add mod">
          <ac:chgData name="Johann Steinicke" userId="0b619f12f168c177" providerId="LiveId" clId="{A8C9B05B-EE9F-4221-BF09-18048A15E1C9}" dt="2023-03-09T09:46:01.005" v="1816" actId="478"/>
          <ac:spMkLst>
            <pc:docMk/>
            <pc:sldMk cId="4080778392" sldId="364"/>
            <ac:spMk id="8" creationId="{69C71B70-F96F-7C73-F0EF-F8BD25BE1704}"/>
          </ac:spMkLst>
        </pc:spChg>
        <pc:spChg chg="add mod">
          <ac:chgData name="Johann Steinicke" userId="0b619f12f168c177" providerId="LiveId" clId="{A8C9B05B-EE9F-4221-BF09-18048A15E1C9}" dt="2023-03-22T11:52:12.133" v="5033" actId="20577"/>
          <ac:spMkLst>
            <pc:docMk/>
            <pc:sldMk cId="4080778392" sldId="364"/>
            <ac:spMk id="10" creationId="{CBB547E1-B82C-77C1-7DFB-0333AB2A3DA1}"/>
          </ac:spMkLst>
        </pc:spChg>
        <pc:picChg chg="del">
          <ac:chgData name="Johann Steinicke" userId="0b619f12f168c177" providerId="LiveId" clId="{A8C9B05B-EE9F-4221-BF09-18048A15E1C9}" dt="2023-03-09T09:46:01.005" v="1816" actId="478"/>
          <ac:picMkLst>
            <pc:docMk/>
            <pc:sldMk cId="4080778392" sldId="364"/>
            <ac:picMk id="9" creationId="{0B58A00E-AA94-7283-F3D5-39EFFA8F344D}"/>
          </ac:picMkLst>
        </pc:picChg>
      </pc:sldChg>
      <pc:sldChg chg="modSp add mod modAnim">
        <pc:chgData name="Johann Steinicke" userId="0b619f12f168c177" providerId="LiveId" clId="{A8C9B05B-EE9F-4221-BF09-18048A15E1C9}" dt="2023-03-13T14:21:58.813" v="3276" actId="20577"/>
        <pc:sldMkLst>
          <pc:docMk/>
          <pc:sldMk cId="527421269" sldId="365"/>
        </pc:sldMkLst>
        <pc:spChg chg="mod">
          <ac:chgData name="Johann Steinicke" userId="0b619f12f168c177" providerId="LiveId" clId="{A8C9B05B-EE9F-4221-BF09-18048A15E1C9}" dt="2023-03-13T14:21:58.813" v="3276" actId="20577"/>
          <ac:spMkLst>
            <pc:docMk/>
            <pc:sldMk cId="527421269" sldId="365"/>
            <ac:spMk id="10" creationId="{CBB547E1-B82C-77C1-7DFB-0333AB2A3DA1}"/>
          </ac:spMkLst>
        </pc:spChg>
      </pc:sldChg>
      <pc:sldChg chg="del">
        <pc:chgData name="Johann Steinicke" userId="0b619f12f168c177" providerId="LiveId" clId="{A8C9B05B-EE9F-4221-BF09-18048A15E1C9}" dt="2023-03-09T09:45:16.918" v="1802" actId="47"/>
        <pc:sldMkLst>
          <pc:docMk/>
          <pc:sldMk cId="3258468894" sldId="365"/>
        </pc:sldMkLst>
      </pc:sldChg>
      <pc:sldChg chg="del">
        <pc:chgData name="Johann Steinicke" userId="0b619f12f168c177" providerId="LiveId" clId="{A8C9B05B-EE9F-4221-BF09-18048A15E1C9}" dt="2023-03-09T09:45:15.075" v="1798" actId="47"/>
        <pc:sldMkLst>
          <pc:docMk/>
          <pc:sldMk cId="3986256532" sldId="366"/>
        </pc:sldMkLst>
      </pc:sldChg>
      <pc:sldChg chg="modSp add mod modAnim">
        <pc:chgData name="Johann Steinicke" userId="0b619f12f168c177" providerId="LiveId" clId="{A8C9B05B-EE9F-4221-BF09-18048A15E1C9}" dt="2023-03-22T11:55:49.366" v="5137" actId="20577"/>
        <pc:sldMkLst>
          <pc:docMk/>
          <pc:sldMk cId="4112780150" sldId="366"/>
        </pc:sldMkLst>
        <pc:spChg chg="mod">
          <ac:chgData name="Johann Steinicke" userId="0b619f12f168c177" providerId="LiveId" clId="{A8C9B05B-EE9F-4221-BF09-18048A15E1C9}" dt="2023-03-22T11:55:49.366" v="5137" actId="20577"/>
          <ac:spMkLst>
            <pc:docMk/>
            <pc:sldMk cId="4112780150" sldId="366"/>
            <ac:spMk id="10" creationId="{CBB547E1-B82C-77C1-7DFB-0333AB2A3DA1}"/>
          </ac:spMkLst>
        </pc:spChg>
      </pc:sldChg>
      <pc:sldChg chg="del">
        <pc:chgData name="Johann Steinicke" userId="0b619f12f168c177" providerId="LiveId" clId="{A8C9B05B-EE9F-4221-BF09-18048A15E1C9}" dt="2023-03-09T09:45:11.310" v="1796" actId="47"/>
        <pc:sldMkLst>
          <pc:docMk/>
          <pc:sldMk cId="1306864180" sldId="367"/>
        </pc:sldMkLst>
      </pc:sldChg>
      <pc:sldChg chg="addSp delSp modSp add mod modAnim">
        <pc:chgData name="Johann Steinicke" userId="0b619f12f168c177" providerId="LiveId" clId="{A8C9B05B-EE9F-4221-BF09-18048A15E1C9}" dt="2023-03-22T11:59:10.207" v="5165" actId="1076"/>
        <pc:sldMkLst>
          <pc:docMk/>
          <pc:sldMk cId="3901998093" sldId="367"/>
        </pc:sldMkLst>
        <pc:spChg chg="add del">
          <ac:chgData name="Johann Steinicke" userId="0b619f12f168c177" providerId="LiveId" clId="{A8C9B05B-EE9F-4221-BF09-18048A15E1C9}" dt="2023-03-20T10:51:45.636" v="4956" actId="478"/>
          <ac:spMkLst>
            <pc:docMk/>
            <pc:sldMk cId="3901998093" sldId="367"/>
            <ac:spMk id="4" creationId="{252A2994-C367-EF48-6051-3CC7B6F167F8}"/>
          </ac:spMkLst>
        </pc:spChg>
        <pc:spChg chg="add mod">
          <ac:chgData name="Johann Steinicke" userId="0b619f12f168c177" providerId="LiveId" clId="{A8C9B05B-EE9F-4221-BF09-18048A15E1C9}" dt="2023-03-22T11:59:10.207" v="5165" actId="1076"/>
          <ac:spMkLst>
            <pc:docMk/>
            <pc:sldMk cId="3901998093" sldId="367"/>
            <ac:spMk id="7" creationId="{6115A9F0-052F-4080-9D2A-0FABDBB7DF2E}"/>
          </ac:spMkLst>
        </pc:spChg>
        <pc:spChg chg="del">
          <ac:chgData name="Johann Steinicke" userId="0b619f12f168c177" providerId="LiveId" clId="{A8C9B05B-EE9F-4221-BF09-18048A15E1C9}" dt="2023-03-13T14:29:33.502" v="3706" actId="931"/>
          <ac:spMkLst>
            <pc:docMk/>
            <pc:sldMk cId="3901998093" sldId="367"/>
            <ac:spMk id="8" creationId="{69C71B70-F96F-7C73-F0EF-F8BD25BE1704}"/>
          </ac:spMkLst>
        </pc:spChg>
        <pc:spChg chg="mod">
          <ac:chgData name="Johann Steinicke" userId="0b619f12f168c177" providerId="LiveId" clId="{A8C9B05B-EE9F-4221-BF09-18048A15E1C9}" dt="2023-03-22T11:59:01.099" v="5163" actId="1076"/>
          <ac:spMkLst>
            <pc:docMk/>
            <pc:sldMk cId="3901998093" sldId="367"/>
            <ac:spMk id="10" creationId="{CBB547E1-B82C-77C1-7DFB-0333AB2A3DA1}"/>
          </ac:spMkLst>
        </pc:spChg>
        <pc:picChg chg="add mod ord">
          <ac:chgData name="Johann Steinicke" userId="0b619f12f168c177" providerId="LiveId" clId="{A8C9B05B-EE9F-4221-BF09-18048A15E1C9}" dt="2023-03-22T11:59:05.708" v="5164" actId="1076"/>
          <ac:picMkLst>
            <pc:docMk/>
            <pc:sldMk cId="3901998093" sldId="367"/>
            <ac:picMk id="6" creationId="{36897D9E-806C-F8DB-9BDA-3C07A05CBC53}"/>
          </ac:picMkLst>
        </pc:picChg>
      </pc:sldChg>
      <pc:sldChg chg="del">
        <pc:chgData name="Johann Steinicke" userId="0b619f12f168c177" providerId="LiveId" clId="{A8C9B05B-EE9F-4221-BF09-18048A15E1C9}" dt="2023-03-09T09:45:09.076" v="1791" actId="47"/>
        <pc:sldMkLst>
          <pc:docMk/>
          <pc:sldMk cId="1366571634" sldId="368"/>
        </pc:sldMkLst>
      </pc:sldChg>
      <pc:sldChg chg="modSp add ord modAnim">
        <pc:chgData name="Johann Steinicke" userId="0b619f12f168c177" providerId="LiveId" clId="{A8C9B05B-EE9F-4221-BF09-18048A15E1C9}" dt="2023-03-13T14:51:26.227" v="4951" actId="123"/>
        <pc:sldMkLst>
          <pc:docMk/>
          <pc:sldMk cId="1911502834" sldId="368"/>
        </pc:sldMkLst>
        <pc:spChg chg="mod">
          <ac:chgData name="Johann Steinicke" userId="0b619f12f168c177" providerId="LiveId" clId="{A8C9B05B-EE9F-4221-BF09-18048A15E1C9}" dt="2023-03-13T14:51:26.227" v="4951" actId="123"/>
          <ac:spMkLst>
            <pc:docMk/>
            <pc:sldMk cId="1911502834" sldId="368"/>
            <ac:spMk id="10" creationId="{CBB547E1-B82C-77C1-7DFB-0333AB2A3DA1}"/>
          </ac:spMkLst>
        </pc:spChg>
      </pc:sldChg>
      <pc:sldChg chg="del">
        <pc:chgData name="Johann Steinicke" userId="0b619f12f168c177" providerId="LiveId" clId="{A8C9B05B-EE9F-4221-BF09-18048A15E1C9}" dt="2023-03-09T09:45:10.841" v="1795" actId="47"/>
        <pc:sldMkLst>
          <pc:docMk/>
          <pc:sldMk cId="3125449445" sldId="369"/>
        </pc:sldMkLst>
      </pc:sldChg>
      <pc:sldChg chg="delSp modSp add mod modAnim">
        <pc:chgData name="Johann Steinicke" userId="0b619f12f168c177" providerId="LiveId" clId="{A8C9B05B-EE9F-4221-BF09-18048A15E1C9}" dt="2023-03-13T14:51:11.838" v="4950" actId="123"/>
        <pc:sldMkLst>
          <pc:docMk/>
          <pc:sldMk cId="4213343024" sldId="369"/>
        </pc:sldMkLst>
        <pc:spChg chg="del">
          <ac:chgData name="Johann Steinicke" userId="0b619f12f168c177" providerId="LiveId" clId="{A8C9B05B-EE9F-4221-BF09-18048A15E1C9}" dt="2023-03-13T14:41:16.985" v="4224" actId="478"/>
          <ac:spMkLst>
            <pc:docMk/>
            <pc:sldMk cId="4213343024" sldId="369"/>
            <ac:spMk id="8" creationId="{69C71B70-F96F-7C73-F0EF-F8BD25BE1704}"/>
          </ac:spMkLst>
        </pc:spChg>
        <pc:spChg chg="mod">
          <ac:chgData name="Johann Steinicke" userId="0b619f12f168c177" providerId="LiveId" clId="{A8C9B05B-EE9F-4221-BF09-18048A15E1C9}" dt="2023-03-13T14:51:11.838" v="4950" actId="123"/>
          <ac:spMkLst>
            <pc:docMk/>
            <pc:sldMk cId="4213343024" sldId="369"/>
            <ac:spMk id="10" creationId="{CBB547E1-B82C-77C1-7DFB-0333AB2A3DA1}"/>
          </ac:spMkLst>
        </pc:spChg>
      </pc:sldChg>
      <pc:sldChg chg="del">
        <pc:chgData name="Johann Steinicke" userId="0b619f12f168c177" providerId="LiveId" clId="{A8C9B05B-EE9F-4221-BF09-18048A15E1C9}" dt="2023-03-09T09:45:09.482" v="1792" actId="47"/>
        <pc:sldMkLst>
          <pc:docMk/>
          <pc:sldMk cId="265393305" sldId="370"/>
        </pc:sldMkLst>
      </pc:sldChg>
      <pc:sldChg chg="del">
        <pc:chgData name="Johann Steinicke" userId="0b619f12f168c177" providerId="LiveId" clId="{A8C9B05B-EE9F-4221-BF09-18048A15E1C9}" dt="2023-03-09T09:45:12.310" v="1797" actId="47"/>
        <pc:sldMkLst>
          <pc:docMk/>
          <pc:sldMk cId="1496435591" sldId="373"/>
        </pc:sldMkLst>
      </pc:sldChg>
      <pc:sldChg chg="del">
        <pc:chgData name="Johann Steinicke" userId="0b619f12f168c177" providerId="LiveId" clId="{A8C9B05B-EE9F-4221-BF09-18048A15E1C9}" dt="2023-03-09T09:45:10.326" v="1794" actId="47"/>
        <pc:sldMkLst>
          <pc:docMk/>
          <pc:sldMk cId="1247525956" sldId="374"/>
        </pc:sldMkLst>
      </pc:sldChg>
      <pc:sldChg chg="del">
        <pc:chgData name="Johann Steinicke" userId="0b619f12f168c177" providerId="LiveId" clId="{A8C9B05B-EE9F-4221-BF09-18048A15E1C9}" dt="2023-03-09T09:45:09.919" v="1793" actId="47"/>
        <pc:sldMkLst>
          <pc:docMk/>
          <pc:sldMk cId="66609711" sldId="375"/>
        </pc:sldMkLst>
      </pc:sldChg>
      <pc:sldChg chg="del">
        <pc:chgData name="Johann Steinicke" userId="0b619f12f168c177" providerId="LiveId" clId="{A8C9B05B-EE9F-4221-BF09-18048A15E1C9}" dt="2023-03-09T09:45:08.263" v="1789" actId="47"/>
        <pc:sldMkLst>
          <pc:docMk/>
          <pc:sldMk cId="115449550" sldId="376"/>
        </pc:sldMkLst>
      </pc:sldChg>
      <pc:sldChg chg="del">
        <pc:chgData name="Johann Steinicke" userId="0b619f12f168c177" providerId="LiveId" clId="{A8C9B05B-EE9F-4221-BF09-18048A15E1C9}" dt="2023-03-09T09:45:07.935" v="1788" actId="47"/>
        <pc:sldMkLst>
          <pc:docMk/>
          <pc:sldMk cId="4221584517" sldId="377"/>
        </pc:sldMkLst>
      </pc:sldChg>
      <pc:sldChg chg="del">
        <pc:chgData name="Johann Steinicke" userId="0b619f12f168c177" providerId="LiveId" clId="{A8C9B05B-EE9F-4221-BF09-18048A15E1C9}" dt="2023-03-09T09:45:07.592" v="1787" actId="47"/>
        <pc:sldMkLst>
          <pc:docMk/>
          <pc:sldMk cId="115850305" sldId="378"/>
        </pc:sldMkLst>
      </pc:sldChg>
      <pc:sldChg chg="del">
        <pc:chgData name="Johann Steinicke" userId="0b619f12f168c177" providerId="LiveId" clId="{A8C9B05B-EE9F-4221-BF09-18048A15E1C9}" dt="2023-03-09T09:45:08.654" v="1790" actId="47"/>
        <pc:sldMkLst>
          <pc:docMk/>
          <pc:sldMk cId="2395010895" sldId="379"/>
        </pc:sldMkLst>
      </pc:sldChg>
      <pc:sldChg chg="del">
        <pc:chgData name="Johann Steinicke" userId="0b619f12f168c177" providerId="LiveId" clId="{A8C9B05B-EE9F-4221-BF09-18048A15E1C9}" dt="2023-03-09T09:45:07.217" v="1786" actId="47"/>
        <pc:sldMkLst>
          <pc:docMk/>
          <pc:sldMk cId="3718690877" sldId="380"/>
        </pc:sldMkLst>
      </pc:sldChg>
      <pc:sldChg chg="del">
        <pc:chgData name="Johann Steinicke" userId="0b619f12f168c177" providerId="LiveId" clId="{A8C9B05B-EE9F-4221-BF09-18048A15E1C9}" dt="2023-03-09T09:45:06.904" v="1785" actId="47"/>
        <pc:sldMkLst>
          <pc:docMk/>
          <pc:sldMk cId="1011888742" sldId="381"/>
        </pc:sldMkLst>
      </pc:sldChg>
      <pc:sldChg chg="del">
        <pc:chgData name="Johann Steinicke" userId="0b619f12f168c177" providerId="LiveId" clId="{A8C9B05B-EE9F-4221-BF09-18048A15E1C9}" dt="2023-03-09T09:45:06.576" v="1784" actId="47"/>
        <pc:sldMkLst>
          <pc:docMk/>
          <pc:sldMk cId="2113836103" sldId="382"/>
        </pc:sldMkLst>
      </pc:sldChg>
      <pc:sldChg chg="del">
        <pc:chgData name="Johann Steinicke" userId="0b619f12f168c177" providerId="LiveId" clId="{A8C9B05B-EE9F-4221-BF09-18048A15E1C9}" dt="2023-03-09T09:45:16.559" v="1801" actId="47"/>
        <pc:sldMkLst>
          <pc:docMk/>
          <pc:sldMk cId="2551941616" sldId="383"/>
        </pc:sldMkLst>
      </pc:sldChg>
      <pc:sldChg chg="del">
        <pc:chgData name="Johann Steinicke" userId="0b619f12f168c177" providerId="LiveId" clId="{A8C9B05B-EE9F-4221-BF09-18048A15E1C9}" dt="2023-03-09T09:45:15.465" v="1799" actId="47"/>
        <pc:sldMkLst>
          <pc:docMk/>
          <pc:sldMk cId="3567997024" sldId="384"/>
        </pc:sldMkLst>
      </pc:sldChg>
      <pc:sldChg chg="addSp delSp modSp add del mod ord modAnim">
        <pc:chgData name="Johann Steinicke" userId="0b619f12f168c177" providerId="LiveId" clId="{A8C9B05B-EE9F-4221-BF09-18048A15E1C9}" dt="2023-03-09T09:45:05.608" v="1781" actId="47"/>
        <pc:sldMkLst>
          <pc:docMk/>
          <pc:sldMk cId="547924009" sldId="385"/>
        </pc:sldMkLst>
        <pc:spChg chg="mod">
          <ac:chgData name="Johann Steinicke" userId="0b619f12f168c177" providerId="LiveId" clId="{A8C9B05B-EE9F-4221-BF09-18048A15E1C9}" dt="2023-03-08T12:21:17.127" v="836" actId="20577"/>
          <ac:spMkLst>
            <pc:docMk/>
            <pc:sldMk cId="547924009" sldId="385"/>
            <ac:spMk id="3" creationId="{0115FF41-AFA4-4D25-AB42-AB034F4B4FEC}"/>
          </ac:spMkLst>
        </pc:spChg>
        <pc:spChg chg="add del mod">
          <ac:chgData name="Johann Steinicke" userId="0b619f12f168c177" providerId="LiveId" clId="{A8C9B05B-EE9F-4221-BF09-18048A15E1C9}" dt="2023-03-08T12:22:21.648" v="837" actId="931"/>
          <ac:spMkLst>
            <pc:docMk/>
            <pc:sldMk cId="547924009" sldId="385"/>
            <ac:spMk id="6" creationId="{B2E94615-C205-77BF-BD9F-E5C6ACC84C55}"/>
          </ac:spMkLst>
        </pc:spChg>
        <pc:spChg chg="add del mod">
          <ac:chgData name="Johann Steinicke" userId="0b619f12f168c177" providerId="LiveId" clId="{A8C9B05B-EE9F-4221-BF09-18048A15E1C9}" dt="2023-03-08T12:24:05.437" v="845" actId="478"/>
          <ac:spMkLst>
            <pc:docMk/>
            <pc:sldMk cId="547924009" sldId="385"/>
            <ac:spMk id="10" creationId="{57D42F9E-414E-28B9-F3C7-10DC3CB49BF2}"/>
          </ac:spMkLst>
        </pc:spChg>
        <pc:spChg chg="add mod">
          <ac:chgData name="Johann Steinicke" userId="0b619f12f168c177" providerId="LiveId" clId="{A8C9B05B-EE9F-4221-BF09-18048A15E1C9}" dt="2023-03-08T12:26:17.884" v="860" actId="1076"/>
          <ac:spMkLst>
            <pc:docMk/>
            <pc:sldMk cId="547924009" sldId="385"/>
            <ac:spMk id="11" creationId="{CCCAE31C-46CE-747E-EC71-D9937771C514}"/>
          </ac:spMkLst>
        </pc:spChg>
        <pc:spChg chg="add del mod">
          <ac:chgData name="Johann Steinicke" userId="0b619f12f168c177" providerId="LiveId" clId="{A8C9B05B-EE9F-4221-BF09-18048A15E1C9}" dt="2023-03-08T12:29:57.174" v="864"/>
          <ac:spMkLst>
            <pc:docMk/>
            <pc:sldMk cId="547924009" sldId="385"/>
            <ac:spMk id="12" creationId="{28E58C41-B8F9-5E55-E2C3-180495FFFF88}"/>
          </ac:spMkLst>
        </pc:spChg>
        <pc:picChg chg="add mod">
          <ac:chgData name="Johann Steinicke" userId="0b619f12f168c177" providerId="LiveId" clId="{A8C9B05B-EE9F-4221-BF09-18048A15E1C9}" dt="2023-03-08T12:26:17.884" v="860" actId="1076"/>
          <ac:picMkLst>
            <pc:docMk/>
            <pc:sldMk cId="547924009" sldId="385"/>
            <ac:picMk id="8" creationId="{27B5F60F-B93A-3067-9AD6-FA4CD5F6297E}"/>
          </ac:picMkLst>
        </pc:picChg>
        <pc:picChg chg="del">
          <ac:chgData name="Johann Steinicke" userId="0b619f12f168c177" providerId="LiveId" clId="{A8C9B05B-EE9F-4221-BF09-18048A15E1C9}" dt="2023-03-08T11:48:34.154" v="1" actId="478"/>
          <ac:picMkLst>
            <pc:docMk/>
            <pc:sldMk cId="547924009" sldId="385"/>
            <ac:picMk id="9" creationId="{9956C7B0-4888-9A29-9AFF-6255FE7052FB}"/>
          </ac:picMkLst>
        </pc:picChg>
      </pc:sldChg>
      <pc:sldChg chg="addSp delSp modSp add del mod">
        <pc:chgData name="Johann Steinicke" userId="0b619f12f168c177" providerId="LiveId" clId="{A8C9B05B-EE9F-4221-BF09-18048A15E1C9}" dt="2023-03-09T09:45:04.029" v="1777" actId="47"/>
        <pc:sldMkLst>
          <pc:docMk/>
          <pc:sldMk cId="3200771359" sldId="386"/>
        </pc:sldMkLst>
        <pc:spChg chg="mod">
          <ac:chgData name="Johann Steinicke" userId="0b619f12f168c177" providerId="LiveId" clId="{A8C9B05B-EE9F-4221-BF09-18048A15E1C9}" dt="2023-03-08T12:35:34.071" v="1043" actId="122"/>
          <ac:spMkLst>
            <pc:docMk/>
            <pc:sldMk cId="3200771359" sldId="386"/>
            <ac:spMk id="3" creationId="{0115FF41-AFA4-4D25-AB42-AB034F4B4FEC}"/>
          </ac:spMkLst>
        </pc:spChg>
        <pc:spChg chg="del">
          <ac:chgData name="Johann Steinicke" userId="0b619f12f168c177" providerId="LiveId" clId="{A8C9B05B-EE9F-4221-BF09-18048A15E1C9}" dt="2023-03-08T12:35:55.826" v="1044" actId="931"/>
          <ac:spMkLst>
            <pc:docMk/>
            <pc:sldMk cId="3200771359" sldId="386"/>
            <ac:spMk id="6" creationId="{B2E94615-C205-77BF-BD9F-E5C6ACC84C55}"/>
          </ac:spMkLst>
        </pc:spChg>
        <pc:spChg chg="add mod">
          <ac:chgData name="Johann Steinicke" userId="0b619f12f168c177" providerId="LiveId" clId="{A8C9B05B-EE9F-4221-BF09-18048A15E1C9}" dt="2023-03-08T12:36:44.825" v="1067" actId="1076"/>
          <ac:spMkLst>
            <pc:docMk/>
            <pc:sldMk cId="3200771359" sldId="386"/>
            <ac:spMk id="8" creationId="{1C255457-CEA6-18C1-5DC9-2AA9186BC7BA}"/>
          </ac:spMkLst>
        </pc:spChg>
        <pc:picChg chg="add mod">
          <ac:chgData name="Johann Steinicke" userId="0b619f12f168c177" providerId="LiveId" clId="{A8C9B05B-EE9F-4221-BF09-18048A15E1C9}" dt="2023-03-08T12:36:04.141" v="1049" actId="14100"/>
          <ac:picMkLst>
            <pc:docMk/>
            <pc:sldMk cId="3200771359" sldId="386"/>
            <ac:picMk id="7" creationId="{453D3B73-8947-8472-AADC-09FC71D1BC90}"/>
          </ac:picMkLst>
        </pc:picChg>
      </pc:sldChg>
      <pc:sldChg chg="addSp delSp modSp add del mod">
        <pc:chgData name="Johann Steinicke" userId="0b619f12f168c177" providerId="LiveId" clId="{A8C9B05B-EE9F-4221-BF09-18048A15E1C9}" dt="2023-03-09T09:45:04.421" v="1778" actId="47"/>
        <pc:sldMkLst>
          <pc:docMk/>
          <pc:sldMk cId="3705107947" sldId="387"/>
        </pc:sldMkLst>
        <pc:spChg chg="mod">
          <ac:chgData name="Johann Steinicke" userId="0b619f12f168c177" providerId="LiveId" clId="{A8C9B05B-EE9F-4221-BF09-18048A15E1C9}" dt="2023-03-08T12:32:55.808" v="946" actId="122"/>
          <ac:spMkLst>
            <pc:docMk/>
            <pc:sldMk cId="3705107947" sldId="387"/>
            <ac:spMk id="3" creationId="{0115FF41-AFA4-4D25-AB42-AB034F4B4FEC}"/>
          </ac:spMkLst>
        </pc:spChg>
        <pc:spChg chg="del">
          <ac:chgData name="Johann Steinicke" userId="0b619f12f168c177" providerId="LiveId" clId="{A8C9B05B-EE9F-4221-BF09-18048A15E1C9}" dt="2023-03-08T12:33:20.726" v="949" actId="931"/>
          <ac:spMkLst>
            <pc:docMk/>
            <pc:sldMk cId="3705107947" sldId="387"/>
            <ac:spMk id="6" creationId="{B2E94615-C205-77BF-BD9F-E5C6ACC84C55}"/>
          </ac:spMkLst>
        </pc:spChg>
        <pc:spChg chg="add mod">
          <ac:chgData name="Johann Steinicke" userId="0b619f12f168c177" providerId="LiveId" clId="{A8C9B05B-EE9F-4221-BF09-18048A15E1C9}" dt="2023-03-08T12:34:52.279" v="985" actId="113"/>
          <ac:spMkLst>
            <pc:docMk/>
            <pc:sldMk cId="3705107947" sldId="387"/>
            <ac:spMk id="10" creationId="{62B6BFC5-75BD-AF5F-42FD-00B43E2487E7}"/>
          </ac:spMkLst>
        </pc:spChg>
        <pc:picChg chg="add del">
          <ac:chgData name="Johann Steinicke" userId="0b619f12f168c177" providerId="LiveId" clId="{A8C9B05B-EE9F-4221-BF09-18048A15E1C9}" dt="2023-03-08T12:33:07.442" v="948" actId="478"/>
          <ac:picMkLst>
            <pc:docMk/>
            <pc:sldMk cId="3705107947" sldId="387"/>
            <ac:picMk id="7" creationId="{0805977E-7A97-209D-AEC3-F74E85974BCE}"/>
          </ac:picMkLst>
        </pc:picChg>
        <pc:picChg chg="add mod">
          <ac:chgData name="Johann Steinicke" userId="0b619f12f168c177" providerId="LiveId" clId="{A8C9B05B-EE9F-4221-BF09-18048A15E1C9}" dt="2023-03-08T12:33:36.251" v="957" actId="1076"/>
          <ac:picMkLst>
            <pc:docMk/>
            <pc:sldMk cId="3705107947" sldId="387"/>
            <ac:picMk id="9" creationId="{4A823782-4130-62FE-7509-54B563A0DA96}"/>
          </ac:picMkLst>
        </pc:picChg>
      </pc:sldChg>
      <pc:sldChg chg="addSp modSp add del mod">
        <pc:chgData name="Johann Steinicke" userId="0b619f12f168c177" providerId="LiveId" clId="{A8C9B05B-EE9F-4221-BF09-18048A15E1C9}" dt="2023-03-09T09:45:06.264" v="1783" actId="47"/>
        <pc:sldMkLst>
          <pc:docMk/>
          <pc:sldMk cId="141156508" sldId="388"/>
        </pc:sldMkLst>
        <pc:spChg chg="mod">
          <ac:chgData name="Johann Steinicke" userId="0b619f12f168c177" providerId="LiveId" clId="{A8C9B05B-EE9F-4221-BF09-18048A15E1C9}" dt="2023-03-08T12:19:23.625" v="809" actId="122"/>
          <ac:spMkLst>
            <pc:docMk/>
            <pc:sldMk cId="141156508" sldId="388"/>
            <ac:spMk id="3" creationId="{0115FF41-AFA4-4D25-AB42-AB034F4B4FEC}"/>
          </ac:spMkLst>
        </pc:spChg>
        <pc:spChg chg="add mod">
          <ac:chgData name="Johann Steinicke" userId="0b619f12f168c177" providerId="LiveId" clId="{A8C9B05B-EE9F-4221-BF09-18048A15E1C9}" dt="2023-03-08T11:56:00.502" v="368" actId="255"/>
          <ac:spMkLst>
            <pc:docMk/>
            <pc:sldMk cId="141156508" sldId="388"/>
            <ac:spMk id="4" creationId="{6C7D420D-E125-EBA7-1F6E-F73661CADA1D}"/>
          </ac:spMkLst>
        </pc:spChg>
      </pc:sldChg>
      <pc:sldChg chg="addSp modSp add del mod modAnim">
        <pc:chgData name="Johann Steinicke" userId="0b619f12f168c177" providerId="LiveId" clId="{A8C9B05B-EE9F-4221-BF09-18048A15E1C9}" dt="2023-03-09T09:45:05.952" v="1782" actId="47"/>
        <pc:sldMkLst>
          <pc:docMk/>
          <pc:sldMk cId="1071491917" sldId="389"/>
        </pc:sldMkLst>
        <pc:spChg chg="mod">
          <ac:chgData name="Johann Steinicke" userId="0b619f12f168c177" providerId="LiveId" clId="{A8C9B05B-EE9F-4221-BF09-18048A15E1C9}" dt="2023-03-08T12:19:47.102" v="834" actId="122"/>
          <ac:spMkLst>
            <pc:docMk/>
            <pc:sldMk cId="1071491917" sldId="389"/>
            <ac:spMk id="3" creationId="{0115FF41-AFA4-4D25-AB42-AB034F4B4FEC}"/>
          </ac:spMkLst>
        </pc:spChg>
        <pc:spChg chg="mod">
          <ac:chgData name="Johann Steinicke" userId="0b619f12f168c177" providerId="LiveId" clId="{A8C9B05B-EE9F-4221-BF09-18048A15E1C9}" dt="2023-03-08T13:01:27.993" v="1755" actId="1076"/>
          <ac:spMkLst>
            <pc:docMk/>
            <pc:sldMk cId="1071491917" sldId="389"/>
            <ac:spMk id="4" creationId="{6C7D420D-E125-EBA7-1F6E-F73661CADA1D}"/>
          </ac:spMkLst>
        </pc:spChg>
        <pc:spChg chg="add mod">
          <ac:chgData name="Johann Steinicke" userId="0b619f12f168c177" providerId="LiveId" clId="{A8C9B05B-EE9F-4221-BF09-18048A15E1C9}" dt="2023-03-08T13:02:21.450" v="1766" actId="20577"/>
          <ac:spMkLst>
            <pc:docMk/>
            <pc:sldMk cId="1071491917" sldId="389"/>
            <ac:spMk id="7" creationId="{8504A314-757B-525D-8493-0EFEB0925594}"/>
          </ac:spMkLst>
        </pc:spChg>
      </pc:sldChg>
      <pc:sldChg chg="addSp delSp modSp add del mod delAnim modAnim">
        <pc:chgData name="Johann Steinicke" userId="0b619f12f168c177" providerId="LiveId" clId="{A8C9B05B-EE9F-4221-BF09-18048A15E1C9}" dt="2023-03-09T09:45:05.249" v="1780" actId="47"/>
        <pc:sldMkLst>
          <pc:docMk/>
          <pc:sldMk cId="721138337" sldId="390"/>
        </pc:sldMkLst>
        <pc:spChg chg="add del mod">
          <ac:chgData name="Johann Steinicke" userId="0b619f12f168c177" providerId="LiveId" clId="{A8C9B05B-EE9F-4221-BF09-18048A15E1C9}" dt="2023-03-08T12:30:31.978" v="867" actId="931"/>
          <ac:spMkLst>
            <pc:docMk/>
            <pc:sldMk cId="721138337" sldId="390"/>
            <ac:spMk id="6" creationId="{C52E0C86-4B92-7691-3580-422FBD026B64}"/>
          </ac:spMkLst>
        </pc:spChg>
        <pc:spChg chg="mod">
          <ac:chgData name="Johann Steinicke" userId="0b619f12f168c177" providerId="LiveId" clId="{A8C9B05B-EE9F-4221-BF09-18048A15E1C9}" dt="2023-03-08T12:30:46.332" v="878" actId="20577"/>
          <ac:spMkLst>
            <pc:docMk/>
            <pc:sldMk cId="721138337" sldId="390"/>
            <ac:spMk id="11" creationId="{CCCAE31C-46CE-747E-EC71-D9937771C514}"/>
          </ac:spMkLst>
        </pc:spChg>
        <pc:picChg chg="del">
          <ac:chgData name="Johann Steinicke" userId="0b619f12f168c177" providerId="LiveId" clId="{A8C9B05B-EE9F-4221-BF09-18048A15E1C9}" dt="2023-03-08T12:30:15.445" v="866" actId="478"/>
          <ac:picMkLst>
            <pc:docMk/>
            <pc:sldMk cId="721138337" sldId="390"/>
            <ac:picMk id="8" creationId="{27B5F60F-B93A-3067-9AD6-FA4CD5F6297E}"/>
          </ac:picMkLst>
        </pc:picChg>
        <pc:picChg chg="add mod">
          <ac:chgData name="Johann Steinicke" userId="0b619f12f168c177" providerId="LiveId" clId="{A8C9B05B-EE9F-4221-BF09-18048A15E1C9}" dt="2023-03-08T12:30:41.026" v="874" actId="14100"/>
          <ac:picMkLst>
            <pc:docMk/>
            <pc:sldMk cId="721138337" sldId="390"/>
            <ac:picMk id="9" creationId="{9F623703-D1EE-0384-8B9D-97D8AE607613}"/>
          </ac:picMkLst>
        </pc:picChg>
      </pc:sldChg>
      <pc:sldChg chg="addSp delSp modSp add del mod delAnim modAnim">
        <pc:chgData name="Johann Steinicke" userId="0b619f12f168c177" providerId="LiveId" clId="{A8C9B05B-EE9F-4221-BF09-18048A15E1C9}" dt="2023-03-09T09:45:04.858" v="1779" actId="47"/>
        <pc:sldMkLst>
          <pc:docMk/>
          <pc:sldMk cId="2457589899" sldId="391"/>
        </pc:sldMkLst>
        <pc:spChg chg="add del mod">
          <ac:chgData name="Johann Steinicke" userId="0b619f12f168c177" providerId="LiveId" clId="{A8C9B05B-EE9F-4221-BF09-18048A15E1C9}" dt="2023-03-08T12:31:41.395" v="882" actId="931"/>
          <ac:spMkLst>
            <pc:docMk/>
            <pc:sldMk cId="2457589899" sldId="391"/>
            <ac:spMk id="6" creationId="{8F05F135-CD05-3D88-EF5B-B87B37A19893}"/>
          </ac:spMkLst>
        </pc:spChg>
        <pc:spChg chg="mod">
          <ac:chgData name="Johann Steinicke" userId="0b619f12f168c177" providerId="LiveId" clId="{A8C9B05B-EE9F-4221-BF09-18048A15E1C9}" dt="2023-03-08T12:31:57.941" v="891" actId="20577"/>
          <ac:spMkLst>
            <pc:docMk/>
            <pc:sldMk cId="2457589899" sldId="391"/>
            <ac:spMk id="11" creationId="{CCCAE31C-46CE-747E-EC71-D9937771C514}"/>
          </ac:spMkLst>
        </pc:spChg>
        <pc:picChg chg="add mod">
          <ac:chgData name="Johann Steinicke" userId="0b619f12f168c177" providerId="LiveId" clId="{A8C9B05B-EE9F-4221-BF09-18048A15E1C9}" dt="2023-03-08T12:31:51.740" v="887" actId="14100"/>
          <ac:picMkLst>
            <pc:docMk/>
            <pc:sldMk cId="2457589899" sldId="391"/>
            <ac:picMk id="8" creationId="{A1ADE2B7-8EC5-BA6B-BFE5-EEE565438FAE}"/>
          </ac:picMkLst>
        </pc:picChg>
        <pc:picChg chg="del">
          <ac:chgData name="Johann Steinicke" userId="0b619f12f168c177" providerId="LiveId" clId="{A8C9B05B-EE9F-4221-BF09-18048A15E1C9}" dt="2023-03-08T12:31:27.436" v="881" actId="478"/>
          <ac:picMkLst>
            <pc:docMk/>
            <pc:sldMk cId="2457589899" sldId="391"/>
            <ac:picMk id="9" creationId="{9F623703-D1EE-0384-8B9D-97D8AE607613}"/>
          </ac:picMkLst>
        </pc:picChg>
      </pc:sldChg>
      <pc:sldChg chg="addSp delSp modSp add del mod">
        <pc:chgData name="Johann Steinicke" userId="0b619f12f168c177" providerId="LiveId" clId="{A8C9B05B-EE9F-4221-BF09-18048A15E1C9}" dt="2023-03-09T09:45:02.967" v="1775" actId="47"/>
        <pc:sldMkLst>
          <pc:docMk/>
          <pc:sldMk cId="2556639929" sldId="392"/>
        </pc:sldMkLst>
        <pc:spChg chg="mod">
          <ac:chgData name="Johann Steinicke" userId="0b619f12f168c177" providerId="LiveId" clId="{A8C9B05B-EE9F-4221-BF09-18048A15E1C9}" dt="2023-03-08T12:39:26.991" v="1203" actId="122"/>
          <ac:spMkLst>
            <pc:docMk/>
            <pc:sldMk cId="2556639929" sldId="392"/>
            <ac:spMk id="3" creationId="{0115FF41-AFA4-4D25-AB42-AB034F4B4FEC}"/>
          </ac:spMkLst>
        </pc:spChg>
        <pc:spChg chg="del">
          <ac:chgData name="Johann Steinicke" userId="0b619f12f168c177" providerId="LiveId" clId="{A8C9B05B-EE9F-4221-BF09-18048A15E1C9}" dt="2023-03-08T12:38:56.522" v="1146" actId="931"/>
          <ac:spMkLst>
            <pc:docMk/>
            <pc:sldMk cId="2556639929" sldId="392"/>
            <ac:spMk id="6" creationId="{B2E94615-C205-77BF-BD9F-E5C6ACC84C55}"/>
          </ac:spMkLst>
        </pc:spChg>
        <pc:spChg chg="add mod">
          <ac:chgData name="Johann Steinicke" userId="0b619f12f168c177" providerId="LiveId" clId="{A8C9B05B-EE9F-4221-BF09-18048A15E1C9}" dt="2023-03-09T09:44:52.500" v="1773" actId="478"/>
          <ac:spMkLst>
            <pc:docMk/>
            <pc:sldMk cId="2556639929" sldId="392"/>
            <ac:spMk id="6" creationId="{B500205A-3C36-ECE0-17AA-5CEF77EFCB13}"/>
          </ac:spMkLst>
        </pc:spChg>
        <pc:spChg chg="add mod">
          <ac:chgData name="Johann Steinicke" userId="0b619f12f168c177" providerId="LiveId" clId="{A8C9B05B-EE9F-4221-BF09-18048A15E1C9}" dt="2023-03-08T12:40:00.068" v="1226" actId="122"/>
          <ac:spMkLst>
            <pc:docMk/>
            <pc:sldMk cId="2556639929" sldId="392"/>
            <ac:spMk id="8" creationId="{83D56C96-D0F0-93F7-37C8-71E4145AEC9F}"/>
          </ac:spMkLst>
        </pc:spChg>
        <pc:picChg chg="add del mod">
          <ac:chgData name="Johann Steinicke" userId="0b619f12f168c177" providerId="LiveId" clId="{A8C9B05B-EE9F-4221-BF09-18048A15E1C9}" dt="2023-03-09T09:44:52.500" v="1773" actId="478"/>
          <ac:picMkLst>
            <pc:docMk/>
            <pc:sldMk cId="2556639929" sldId="392"/>
            <ac:picMk id="7" creationId="{79724E86-DA85-E555-1BFA-11E9EEE51088}"/>
          </ac:picMkLst>
        </pc:picChg>
      </pc:sldChg>
      <pc:sldChg chg="addSp delSp modSp add del mod">
        <pc:chgData name="Johann Steinicke" userId="0b619f12f168c177" providerId="LiveId" clId="{A8C9B05B-EE9F-4221-BF09-18048A15E1C9}" dt="2023-03-09T09:45:03.451" v="1776" actId="47"/>
        <pc:sldMkLst>
          <pc:docMk/>
          <pc:sldMk cId="75444683" sldId="393"/>
        </pc:sldMkLst>
        <pc:spChg chg="mod">
          <ac:chgData name="Johann Steinicke" userId="0b619f12f168c177" providerId="LiveId" clId="{A8C9B05B-EE9F-4221-BF09-18048A15E1C9}" dt="2023-03-08T12:37:13.950" v="1119" actId="122"/>
          <ac:spMkLst>
            <pc:docMk/>
            <pc:sldMk cId="75444683" sldId="393"/>
            <ac:spMk id="3" creationId="{0115FF41-AFA4-4D25-AB42-AB034F4B4FEC}"/>
          </ac:spMkLst>
        </pc:spChg>
        <pc:spChg chg="del">
          <ac:chgData name="Johann Steinicke" userId="0b619f12f168c177" providerId="LiveId" clId="{A8C9B05B-EE9F-4221-BF09-18048A15E1C9}" dt="2023-03-08T12:37:26.795" v="1120" actId="931"/>
          <ac:spMkLst>
            <pc:docMk/>
            <pc:sldMk cId="75444683" sldId="393"/>
            <ac:spMk id="6" creationId="{B2E94615-C205-77BF-BD9F-E5C6ACC84C55}"/>
          </ac:spMkLst>
        </pc:spChg>
        <pc:spChg chg="add mod">
          <ac:chgData name="Johann Steinicke" userId="0b619f12f168c177" providerId="LiveId" clId="{A8C9B05B-EE9F-4221-BF09-18048A15E1C9}" dt="2023-03-08T12:38:20.896" v="1144" actId="1076"/>
          <ac:spMkLst>
            <pc:docMk/>
            <pc:sldMk cId="75444683" sldId="393"/>
            <ac:spMk id="8" creationId="{9C956300-A7F5-4418-850F-02073DF8DC1B}"/>
          </ac:spMkLst>
        </pc:spChg>
        <pc:picChg chg="add mod">
          <ac:chgData name="Johann Steinicke" userId="0b619f12f168c177" providerId="LiveId" clId="{A8C9B05B-EE9F-4221-BF09-18048A15E1C9}" dt="2023-03-08T12:37:34.745" v="1124" actId="1076"/>
          <ac:picMkLst>
            <pc:docMk/>
            <pc:sldMk cId="75444683" sldId="393"/>
            <ac:picMk id="7" creationId="{0EAE9FC9-E821-D3E0-059A-EC1EA651E859}"/>
          </ac:picMkLst>
        </pc:picChg>
      </pc:sldChg>
      <pc:sldChg chg="addSp delSp modSp add del mod">
        <pc:chgData name="Johann Steinicke" userId="0b619f12f168c177" providerId="LiveId" clId="{A8C9B05B-EE9F-4221-BF09-18048A15E1C9}" dt="2023-03-09T09:45:01.967" v="1774" actId="47"/>
        <pc:sldMkLst>
          <pc:docMk/>
          <pc:sldMk cId="1512985404" sldId="394"/>
        </pc:sldMkLst>
        <pc:spChg chg="mod">
          <ac:chgData name="Johann Steinicke" userId="0b619f12f168c177" providerId="LiveId" clId="{A8C9B05B-EE9F-4221-BF09-18048A15E1C9}" dt="2023-03-08T12:40:32.278" v="1289" actId="20577"/>
          <ac:spMkLst>
            <pc:docMk/>
            <pc:sldMk cId="1512985404" sldId="394"/>
            <ac:spMk id="3" creationId="{0115FF41-AFA4-4D25-AB42-AB034F4B4FEC}"/>
          </ac:spMkLst>
        </pc:spChg>
        <pc:spChg chg="del">
          <ac:chgData name="Johann Steinicke" userId="0b619f12f168c177" providerId="LiveId" clId="{A8C9B05B-EE9F-4221-BF09-18048A15E1C9}" dt="2023-03-08T12:40:45.231" v="1290" actId="931"/>
          <ac:spMkLst>
            <pc:docMk/>
            <pc:sldMk cId="1512985404" sldId="394"/>
            <ac:spMk id="6" creationId="{B2E94615-C205-77BF-BD9F-E5C6ACC84C55}"/>
          </ac:spMkLst>
        </pc:spChg>
        <pc:spChg chg="add mod">
          <ac:chgData name="Johann Steinicke" userId="0b619f12f168c177" providerId="LiveId" clId="{A8C9B05B-EE9F-4221-BF09-18048A15E1C9}" dt="2023-03-08T12:41:37.633" v="1321" actId="1076"/>
          <ac:spMkLst>
            <pc:docMk/>
            <pc:sldMk cId="1512985404" sldId="394"/>
            <ac:spMk id="8" creationId="{AA1C1153-44F6-59D6-7E3B-2038EA6B390F}"/>
          </ac:spMkLst>
        </pc:spChg>
        <pc:picChg chg="add mod">
          <ac:chgData name="Johann Steinicke" userId="0b619f12f168c177" providerId="LiveId" clId="{A8C9B05B-EE9F-4221-BF09-18048A15E1C9}" dt="2023-03-08T12:40:56.396" v="1295" actId="14100"/>
          <ac:picMkLst>
            <pc:docMk/>
            <pc:sldMk cId="1512985404" sldId="394"/>
            <ac:picMk id="7" creationId="{A071CC81-4C24-2A28-B69E-00F954EF5A9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B121454-572C-47B6-B0F1-7CFD7D08BD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BE84DF8-A565-40B7-BDF9-E1BF332F63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702A17-7AE3-4B44-889C-4D77A0FC7177}" type="datetime1">
              <a:rPr lang="de-DE" smtClean="0"/>
              <a:t>22.03.2023</a:t>
            </a:fld>
            <a:endParaRPr lang="de-DE" dirty="0"/>
          </a:p>
        </p:txBody>
      </p:sp>
      <p:sp>
        <p:nvSpPr>
          <p:cNvPr id="4" name="Fußzeilenplatzhalter 3">
            <a:extLst>
              <a:ext uri="{FF2B5EF4-FFF2-40B4-BE49-F238E27FC236}">
                <a16:creationId xmlns:a16="http://schemas.microsoft.com/office/drawing/2014/main" id="{850F16EA-C7BA-4258-A82D-3014F168BC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5BFB372-C8D6-41CE-BCAE-07EF85FF4A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5EAEA9-BE18-43B6-9C4D-24166BA94A95}" type="slidenum">
              <a:rPr lang="de-DE" smtClean="0"/>
              <a:t>‹Nr.›</a:t>
            </a:fld>
            <a:endParaRPr lang="de-DE"/>
          </a:p>
        </p:txBody>
      </p:sp>
    </p:spTree>
    <p:extLst>
      <p:ext uri="{BB962C8B-B14F-4D97-AF65-F5344CB8AC3E}">
        <p14:creationId xmlns:p14="http://schemas.microsoft.com/office/powerpoint/2010/main" val="240684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50ACC-C7DD-445E-BC27-71FC31906D7B}" type="datetime1">
              <a:rPr lang="de-DE" smtClean="0"/>
              <a:pPr/>
              <a:t>22.03.2023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de-DE" noProof="0" smtClean="0"/>
              <a:t>‹Nr.›</a:t>
            </a:fld>
            <a:endParaRPr lang="de-DE"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1</a:t>
            </a:fld>
            <a:endParaRPr lang="de-DE"/>
          </a:p>
        </p:txBody>
      </p:sp>
    </p:spTree>
    <p:extLst>
      <p:ext uri="{BB962C8B-B14F-4D97-AF65-F5344CB8AC3E}">
        <p14:creationId xmlns:p14="http://schemas.microsoft.com/office/powerpoint/2010/main" val="8040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2</a:t>
            </a:fld>
            <a:endParaRPr lang="de-DE"/>
          </a:p>
        </p:txBody>
      </p:sp>
    </p:spTree>
    <p:extLst>
      <p:ext uri="{BB962C8B-B14F-4D97-AF65-F5344CB8AC3E}">
        <p14:creationId xmlns:p14="http://schemas.microsoft.com/office/powerpoint/2010/main" val="423626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3</a:t>
            </a:fld>
            <a:endParaRPr lang="de-DE"/>
          </a:p>
        </p:txBody>
      </p:sp>
    </p:spTree>
    <p:extLst>
      <p:ext uri="{BB962C8B-B14F-4D97-AF65-F5344CB8AC3E}">
        <p14:creationId xmlns:p14="http://schemas.microsoft.com/office/powerpoint/2010/main" val="400850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4</a:t>
            </a:fld>
            <a:endParaRPr lang="de-DE"/>
          </a:p>
        </p:txBody>
      </p:sp>
    </p:spTree>
    <p:extLst>
      <p:ext uri="{BB962C8B-B14F-4D97-AF65-F5344CB8AC3E}">
        <p14:creationId xmlns:p14="http://schemas.microsoft.com/office/powerpoint/2010/main" val="361474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5</a:t>
            </a:fld>
            <a:endParaRPr lang="de-DE"/>
          </a:p>
        </p:txBody>
      </p:sp>
    </p:spTree>
    <p:extLst>
      <p:ext uri="{BB962C8B-B14F-4D97-AF65-F5344CB8AC3E}">
        <p14:creationId xmlns:p14="http://schemas.microsoft.com/office/powerpoint/2010/main" val="191270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6</a:t>
            </a:fld>
            <a:endParaRPr lang="de-DE"/>
          </a:p>
        </p:txBody>
      </p:sp>
    </p:spTree>
    <p:extLst>
      <p:ext uri="{BB962C8B-B14F-4D97-AF65-F5344CB8AC3E}">
        <p14:creationId xmlns:p14="http://schemas.microsoft.com/office/powerpoint/2010/main" val="401181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5939589-3E79-4C82-AA4A-FE78234FAA59}" type="slidenum">
              <a:rPr lang="de-DE" smtClean="0"/>
              <a:t>7</a:t>
            </a:fld>
            <a:endParaRPr lang="de-DE"/>
          </a:p>
        </p:txBody>
      </p:sp>
    </p:spTree>
    <p:extLst>
      <p:ext uri="{BB962C8B-B14F-4D97-AF65-F5344CB8AC3E}">
        <p14:creationId xmlns:p14="http://schemas.microsoft.com/office/powerpoint/2010/main" val="238339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5923F103-BC34-4FE4-A40E-EDDEECFDA5D0}" type="datetimeFigureOut">
              <a:rPr lang="en-US" smtClean="0"/>
              <a:pPr/>
              <a:t>3/22/2023</a:t>
            </a:fld>
            <a:endParaRPr lang="en-US" dirty="0"/>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r>
              <a:rPr lang="en-US"/>
              <a:t>
              </a:t>
            </a:r>
            <a:endParaRPr lang="en-US" dirty="0"/>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6379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de-DE"/>
              <a:t>Mastertitelformat bearbeiten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19C9CA7B-DFD4-44B5-8C60-D14B8CD1FB59}" type="datetimeFigureOut">
              <a:rPr lang="en-US" smtClean="0"/>
              <a:t>3/22/2023</a:t>
            </a:fld>
            <a:endParaRPr lang="en-US" dirty="0"/>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r>
              <a:rPr lang="en-US"/>
              <a:t>
              </a:t>
            </a:r>
            <a:endParaRPr lang="en-US" dirty="0"/>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pPr rtl="0"/>
            <a:fld id="{D8DA9DAA-006C-4F4B-980E-E3DF019B24E2}" type="slidenum">
              <a:rPr lang="de-DE" noProof="0" smtClean="0"/>
              <a:t>‹Nr.›</a:t>
            </a:fld>
            <a:endParaRPr lang="de-DE" noProof="0"/>
          </a:p>
        </p:txBody>
      </p:sp>
    </p:spTree>
    <p:extLst>
      <p:ext uri="{BB962C8B-B14F-4D97-AF65-F5344CB8AC3E}">
        <p14:creationId xmlns:p14="http://schemas.microsoft.com/office/powerpoint/2010/main" val="171603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de-DE"/>
              <a:t>Mastertitelformat bearbeiten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pPr rtl="0"/>
            <a:r>
              <a:rPr lang="de-DE" noProof="0"/>
              <a:t>3.9.20XX</a:t>
            </a:r>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pPr rtl="0"/>
            <a:r>
              <a:rPr lang="de-DE" noProof="0"/>
              <a:t>Präsentationstitel</a:t>
            </a:r>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pPr rtl="0"/>
            <a:fld id="{D8DA9DAA-006C-4F4B-980E-E3DF019B24E2}" type="slidenum">
              <a:rPr lang="de-DE" noProof="0" smtClean="0"/>
              <a:t>‹Nr.›</a:t>
            </a:fld>
            <a:endParaRPr lang="de-DE" noProof="0"/>
          </a:p>
        </p:txBody>
      </p:sp>
    </p:spTree>
    <p:extLst>
      <p:ext uri="{BB962C8B-B14F-4D97-AF65-F5344CB8AC3E}">
        <p14:creationId xmlns:p14="http://schemas.microsoft.com/office/powerpoint/2010/main" val="33625712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3BDB8791-F1B0-41E7-B7FD-A781E65C4266}" type="datetimeFigureOut">
              <a:rPr lang="en-US" smtClean="0"/>
              <a:t>3/22/2023</a:t>
            </a:fld>
            <a:endParaRPr lang="en-US" dirty="0"/>
          </a:p>
        </p:txBody>
      </p:sp>
      <p:sp>
        <p:nvSpPr>
          <p:cNvPr id="6" name="Footer Placeholder 5"/>
          <p:cNvSpPr>
            <a:spLocks noGrp="1"/>
          </p:cNvSpPr>
          <p:nvPr>
            <p:ph type="ftr" sz="quarter" idx="11"/>
          </p:nvPr>
        </p:nvSpPr>
        <p:spPr>
          <a:xfrm>
            <a:off x="451514" y="6041362"/>
            <a:ext cx="8644320" cy="365125"/>
          </a:xfrm>
          <a:prstGeom prst="rect">
            <a:avLst/>
          </a:prstGeom>
        </p:spPr>
        <p:txBody>
          <a:bodyPr/>
          <a:lstStyle/>
          <a:p>
            <a:r>
              <a:rPr lang="en-US"/>
              <a:t>
              </a:t>
            </a:r>
            <a:endParaRPr lang="en-US" dirty="0"/>
          </a:p>
        </p:txBody>
      </p:sp>
      <p:sp>
        <p:nvSpPr>
          <p:cNvPr id="7" name="Slide Number Placeholder 6"/>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smtClean="0"/>
              <a:pPr/>
              <a:t>‹Nr.›</a:t>
            </a:fld>
            <a:endParaRPr lang="en-US" dirty="0"/>
          </a:p>
        </p:txBody>
      </p:sp>
      <p:sp>
        <p:nvSpPr>
          <p:cNvPr id="9" name="Grafik 15">
            <a:extLst>
              <a:ext uri="{FF2B5EF4-FFF2-40B4-BE49-F238E27FC236}">
                <a16:creationId xmlns:a16="http://schemas.microsoft.com/office/drawing/2014/main" id="{440E80D2-9977-B33C-8B94-821C261B405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de-DE" noProof="0"/>
          </a:p>
        </p:txBody>
      </p:sp>
      <p:sp>
        <p:nvSpPr>
          <p:cNvPr id="10" name="Grafik 16">
            <a:extLst>
              <a:ext uri="{FF2B5EF4-FFF2-40B4-BE49-F238E27FC236}">
                <a16:creationId xmlns:a16="http://schemas.microsoft.com/office/drawing/2014/main" id="{CE03E696-971B-A2EF-8CF3-8CE754CDB786}"/>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de-DE" noProof="0"/>
          </a:p>
        </p:txBody>
      </p:sp>
      <p:sp>
        <p:nvSpPr>
          <p:cNvPr id="11" name="Grafik 14">
            <a:extLst>
              <a:ext uri="{FF2B5EF4-FFF2-40B4-BE49-F238E27FC236}">
                <a16:creationId xmlns:a16="http://schemas.microsoft.com/office/drawing/2014/main" id="{F2C7D0C3-72B8-39E2-E749-385487A87835}"/>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de-DE" noProof="0"/>
          </a:p>
        </p:txBody>
      </p:sp>
    </p:spTree>
    <p:extLst>
      <p:ext uri="{BB962C8B-B14F-4D97-AF65-F5344CB8AC3E}">
        <p14:creationId xmlns:p14="http://schemas.microsoft.com/office/powerpoint/2010/main" val="285827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9334626" y="6041362"/>
            <a:ext cx="1343706" cy="365125"/>
          </a:xfrm>
          <a:prstGeom prst="rect">
            <a:avLst/>
          </a:prstGeom>
        </p:spPr>
        <p:txBody>
          <a:bodyPr/>
          <a:lstStyle/>
          <a:p>
            <a:fld id="{5FDD63B2-E120-4ED8-B27B-C685F510A5FE}" type="datetimeFigureOut">
              <a:rPr lang="en-US" smtClean="0"/>
              <a:t>3/22/2023</a:t>
            </a:fld>
            <a:endParaRPr lang="en-US" dirty="0"/>
          </a:p>
        </p:txBody>
      </p:sp>
      <p:sp>
        <p:nvSpPr>
          <p:cNvPr id="8" name="Footer Placeholder 7"/>
          <p:cNvSpPr>
            <a:spLocks noGrp="1"/>
          </p:cNvSpPr>
          <p:nvPr>
            <p:ph type="ftr" sz="quarter" idx="11"/>
          </p:nvPr>
        </p:nvSpPr>
        <p:spPr>
          <a:xfrm>
            <a:off x="451514" y="6041362"/>
            <a:ext cx="8644320" cy="365125"/>
          </a:xfrm>
          <a:prstGeom prst="rect">
            <a:avLst/>
          </a:prstGeom>
        </p:spPr>
        <p:txBody>
          <a:bodyPr/>
          <a:lstStyle/>
          <a:p>
            <a:r>
              <a:rPr lang="en-US"/>
              <a:t>
              </a:t>
            </a:r>
            <a:endParaRPr lang="en-US" dirty="0"/>
          </a:p>
        </p:txBody>
      </p:sp>
      <p:sp>
        <p:nvSpPr>
          <p:cNvPr id="9" name="Slide Number Placeholder 8"/>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smtClean="0"/>
              <a:pPr/>
              <a:t>‹Nr.›</a:t>
            </a:fld>
            <a:endParaRPr lang="en-US" dirty="0"/>
          </a:p>
        </p:txBody>
      </p:sp>
      <p:sp>
        <p:nvSpPr>
          <p:cNvPr id="11" name="Grafik 15">
            <a:extLst>
              <a:ext uri="{FF2B5EF4-FFF2-40B4-BE49-F238E27FC236}">
                <a16:creationId xmlns:a16="http://schemas.microsoft.com/office/drawing/2014/main" id="{B15C309E-D786-E233-4BB7-4F8E7B17F3D3}"/>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de-DE" noProof="0"/>
          </a:p>
        </p:txBody>
      </p:sp>
      <p:sp>
        <p:nvSpPr>
          <p:cNvPr id="12" name="Grafik 16">
            <a:extLst>
              <a:ext uri="{FF2B5EF4-FFF2-40B4-BE49-F238E27FC236}">
                <a16:creationId xmlns:a16="http://schemas.microsoft.com/office/drawing/2014/main" id="{BCF33F3B-8633-AC17-838B-2F0A3B8A379F}"/>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de-DE" noProof="0"/>
          </a:p>
        </p:txBody>
      </p:sp>
      <p:sp>
        <p:nvSpPr>
          <p:cNvPr id="13" name="Grafik 14">
            <a:extLst>
              <a:ext uri="{FF2B5EF4-FFF2-40B4-BE49-F238E27FC236}">
                <a16:creationId xmlns:a16="http://schemas.microsoft.com/office/drawing/2014/main" id="{FD84B45F-50B5-29E0-E30C-3C9FCF0E7243}"/>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de-DE" noProof="0"/>
          </a:p>
        </p:txBody>
      </p:sp>
    </p:spTree>
    <p:extLst>
      <p:ext uri="{BB962C8B-B14F-4D97-AF65-F5344CB8AC3E}">
        <p14:creationId xmlns:p14="http://schemas.microsoft.com/office/powerpoint/2010/main" val="3362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E62FC6D8-DD87-4B93-8491-43C84EE63FE2}"/>
              </a:ext>
            </a:extLst>
          </p:cNvPr>
          <p:cNvSpPr>
            <a:spLocks noGrp="1"/>
          </p:cNvSpPr>
          <p:nvPr>
            <p:ph type="pic" sz="quarter" idx="13"/>
          </p:nvPr>
        </p:nvSpPr>
        <p:spPr>
          <a:xfrm>
            <a:off x="10009223" y="4501054"/>
            <a:ext cx="1709702" cy="143143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de-DE" noProof="0" dirty="0"/>
              <a:t>Bild durch Klicken auf Symbol hinzufügen</a:t>
            </a:r>
          </a:p>
        </p:txBody>
      </p:sp>
      <p:sp>
        <p:nvSpPr>
          <p:cNvPr id="2" name="Titel 1">
            <a:extLst>
              <a:ext uri="{FF2B5EF4-FFF2-40B4-BE49-F238E27FC236}">
                <a16:creationId xmlns:a16="http://schemas.microsoft.com/office/drawing/2014/main" id="{9696CF8C-1EA0-4E47-AC60-CAC3B80A3C5D}"/>
              </a:ext>
            </a:extLst>
          </p:cNvPr>
          <p:cNvSpPr>
            <a:spLocks noGrp="1"/>
          </p:cNvSpPr>
          <p:nvPr>
            <p:ph type="title" hasCustomPrompt="1"/>
          </p:nvPr>
        </p:nvSpPr>
        <p:spPr>
          <a:xfrm>
            <a:off x="804672" y="1335024"/>
            <a:ext cx="6190488" cy="1179576"/>
          </a:xfrm>
        </p:spPr>
        <p:txBody>
          <a:bodyPr lIns="91440" tIns="45720" rIns="91440" bIns="45720" rtlCol="0" anchor="b"/>
          <a:lstStyle>
            <a:lvl1pPr>
              <a:defRPr sz="540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628CABF8-19D8-4F3C-994F-4D35EC7A2C3E}"/>
              </a:ext>
            </a:extLst>
          </p:cNvPr>
          <p:cNvSpPr>
            <a:spLocks noGrp="1"/>
          </p:cNvSpPr>
          <p:nvPr>
            <p:ph idx="1" hasCustomPrompt="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p:txBody>
      </p:sp>
      <p:sp>
        <p:nvSpPr>
          <p:cNvPr id="4" name="Datumsplatzhalter 3">
            <a:extLst>
              <a:ext uri="{FF2B5EF4-FFF2-40B4-BE49-F238E27FC236}">
                <a16:creationId xmlns:a16="http://schemas.microsoft.com/office/drawing/2014/main" id="{D097BB2D-4E2C-4490-A2A3-4B68BCC5D2F9}"/>
              </a:ext>
            </a:extLst>
          </p:cNvPr>
          <p:cNvSpPr>
            <a:spLocks noGrp="1"/>
          </p:cNvSpPr>
          <p:nvPr>
            <p:ph type="dt" sz="half" idx="10"/>
          </p:nvPr>
        </p:nvSpPr>
        <p:spPr>
          <a:xfrm>
            <a:off x="9334626" y="6041362"/>
            <a:ext cx="1343706" cy="365125"/>
          </a:xfrm>
          <a:prstGeom prst="rect">
            <a:avLst/>
          </a:prstGeom>
        </p:spPr>
        <p:txBody>
          <a:bodyPr rtlCol="0"/>
          <a:lstStyle>
            <a:lvl1pPr>
              <a:defRPr>
                <a:solidFill>
                  <a:schemeClr val="accent2"/>
                </a:solidFill>
              </a:defRPr>
            </a:lvl1pPr>
          </a:lstStyle>
          <a:p>
            <a:pPr rtl="0"/>
            <a:r>
              <a:rPr lang="de-DE" noProof="0"/>
              <a:t>3.9.20XX</a:t>
            </a:r>
          </a:p>
        </p:txBody>
      </p:sp>
      <p:sp>
        <p:nvSpPr>
          <p:cNvPr id="5" name="Fußzeilenplatzhalt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a:prstGeom prst="rect">
            <a:avLst/>
          </a:prstGeom>
        </p:spPr>
        <p:txBody>
          <a:bodyPr rtlCol="0"/>
          <a:lstStyle>
            <a:lvl1pPr>
              <a:defRPr baseline="0">
                <a:solidFill>
                  <a:schemeClr val="accent2"/>
                </a:solidFill>
              </a:defRPr>
            </a:lvl1pPr>
          </a:lstStyle>
          <a:p>
            <a:pPr rtl="0"/>
            <a:r>
              <a:rPr lang="de-DE" noProof="0" dirty="0"/>
              <a:t>Präsentationstitel</a:t>
            </a:r>
          </a:p>
        </p:txBody>
      </p:sp>
      <p:sp>
        <p:nvSpPr>
          <p:cNvPr id="6" name="Foliennummernplatzhalter 5">
            <a:extLst>
              <a:ext uri="{FF2B5EF4-FFF2-40B4-BE49-F238E27FC236}">
                <a16:creationId xmlns:a16="http://schemas.microsoft.com/office/drawing/2014/main" id="{5266FD4D-815A-431C-ADEF-DE6F236F617F}"/>
              </a:ext>
            </a:extLst>
          </p:cNvPr>
          <p:cNvSpPr>
            <a:spLocks noGrp="1"/>
          </p:cNvSpPr>
          <p:nvPr>
            <p:ph type="sldNum" sz="quarter" idx="12"/>
          </p:nvPr>
        </p:nvSpPr>
        <p:spPr>
          <a:xfrm>
            <a:off x="10678331" y="5915888"/>
            <a:ext cx="1062155" cy="490599"/>
          </a:xfrm>
          <a:prstGeom prst="rect">
            <a:avLst/>
          </a:prstGeom>
        </p:spPr>
        <p:txBody>
          <a:bodyPr rtlCol="0"/>
          <a:lstStyle>
            <a:lvl1pPr>
              <a:defRPr>
                <a:solidFill>
                  <a:schemeClr val="accent2"/>
                </a:solidFill>
              </a:defRPr>
            </a:lvl1pPr>
          </a:lstStyle>
          <a:p>
            <a:pPr rtl="0"/>
            <a:fld id="{D8DA9DAA-006C-4F4B-980E-E3DF019B24E2}" type="slidenum">
              <a:rPr lang="de-DE" noProof="0" smtClean="0"/>
              <a:pPr rtl="0"/>
              <a:t>‹Nr.›</a:t>
            </a:fld>
            <a:endParaRPr lang="de-DE" noProof="0"/>
          </a:p>
        </p:txBody>
      </p:sp>
      <p:cxnSp>
        <p:nvCxnSpPr>
          <p:cNvPr id="9" name="Gerader Verbinde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fik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de-DE" noProof="0"/>
          </a:p>
        </p:txBody>
      </p:sp>
      <p:sp>
        <p:nvSpPr>
          <p:cNvPr id="19" name="Grafik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de-DE" noProof="0"/>
          </a:p>
        </p:txBody>
      </p:sp>
    </p:spTree>
    <p:extLst>
      <p:ext uri="{BB962C8B-B14F-4D97-AF65-F5344CB8AC3E}">
        <p14:creationId xmlns:p14="http://schemas.microsoft.com/office/powerpoint/2010/main" val="291326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5000"/>
              </a:schemeClr>
            </a:gs>
            <a:gs pos="100000">
              <a:schemeClr val="accent3">
                <a:lumMod val="89000"/>
              </a:schemeClr>
            </a:gs>
            <a:gs pos="77000">
              <a:schemeClr val="accent3">
                <a:lumMod val="75000"/>
              </a:schemeClr>
            </a:gs>
            <a:gs pos="97000">
              <a:schemeClr val="accent3">
                <a:lumMod val="70000"/>
              </a:schemeClr>
            </a:gs>
          </a:gsLst>
          <a:lin ang="108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22714" y="0"/>
            <a:ext cx="6373120" cy="823584"/>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de-DE" dirty="0"/>
              <a:t>Schulung </a:t>
            </a:r>
            <a:r>
              <a:rPr lang="de-DE" dirty="0" err="1"/>
              <a:t>BürgerBusApp</a:t>
            </a:r>
            <a:endParaRPr lang="en-US" dirty="0"/>
          </a:p>
        </p:txBody>
      </p:sp>
      <p:sp>
        <p:nvSpPr>
          <p:cNvPr id="3" name="Text Placeholder 2"/>
          <p:cNvSpPr>
            <a:spLocks noGrp="1"/>
          </p:cNvSpPr>
          <p:nvPr>
            <p:ph type="body" idx="1"/>
          </p:nvPr>
        </p:nvSpPr>
        <p:spPr>
          <a:xfrm>
            <a:off x="121920" y="1097280"/>
            <a:ext cx="11877040" cy="5547360"/>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7">
            <a:extLst>
              <a:ext uri="{FF2B5EF4-FFF2-40B4-BE49-F238E27FC236}">
                <a16:creationId xmlns:a16="http://schemas.microsoft.com/office/drawing/2014/main" id="{E6453098-7596-1EB6-647F-E122CBA619D3}"/>
              </a:ext>
            </a:extLst>
          </p:cNvPr>
          <p:cNvSpPr>
            <a:spLocks noGrp="1"/>
          </p:cNvSpPr>
          <p:nvPr>
            <p:ph type="sldNum" sz="quarter" idx="4"/>
          </p:nvPr>
        </p:nvSpPr>
        <p:spPr>
          <a:xfrm>
            <a:off x="9170276" y="627951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F31D2-D98B-4380-87DF-06D0679EFB6A}" type="slidenum">
              <a:rPr lang="de-DE" smtClean="0"/>
              <a:t>‹Nr.›</a:t>
            </a:fld>
            <a:endParaRPr lang="de-DE" dirty="0"/>
          </a:p>
        </p:txBody>
      </p:sp>
      <p:pic>
        <p:nvPicPr>
          <p:cNvPr id="5" name="Grafik 4" descr="Ein Bild, das Text, ClipArt enthält.&#10;&#10;Automatisch generierte Beschreibung">
            <a:extLst>
              <a:ext uri="{FF2B5EF4-FFF2-40B4-BE49-F238E27FC236}">
                <a16:creationId xmlns:a16="http://schemas.microsoft.com/office/drawing/2014/main" id="{97E78C7F-32AB-D222-308E-36E4D1FF0A5F}"/>
              </a:ext>
            </a:extLst>
          </p:cNvPr>
          <p:cNvPicPr>
            <a:picLocks noChangeAspect="1"/>
          </p:cNvPicPr>
          <p:nvPr userDrawn="1"/>
        </p:nvPicPr>
        <p:blipFill>
          <a:blip r:embed="rId8"/>
          <a:stretch>
            <a:fillRect/>
          </a:stretch>
        </p:blipFill>
        <p:spPr>
          <a:xfrm>
            <a:off x="10312291" y="0"/>
            <a:ext cx="1879709" cy="670798"/>
          </a:xfrm>
          <a:prstGeom prst="rect">
            <a:avLst/>
          </a:prstGeom>
        </p:spPr>
      </p:pic>
    </p:spTree>
    <p:extLst>
      <p:ext uri="{BB962C8B-B14F-4D97-AF65-F5344CB8AC3E}">
        <p14:creationId xmlns:p14="http://schemas.microsoft.com/office/powerpoint/2010/main" val="2446701517"/>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72" r:id="rId6"/>
  </p:sldLayoutIdLst>
  <p:hf hdr="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err="1"/>
              <a:t>Infos</a:t>
            </a:r>
            <a:r>
              <a:rPr lang="en-US" sz="4000" dirty="0"/>
              <a:t> </a:t>
            </a:r>
            <a:r>
              <a:rPr lang="en-US" sz="4000" dirty="0" err="1"/>
              <a:t>über</a:t>
            </a:r>
            <a:r>
              <a:rPr lang="en-US" sz="4000" dirty="0"/>
              <a:t> </a:t>
            </a:r>
            <a:r>
              <a:rPr lang="en-US" sz="4000" dirty="0" err="1"/>
              <a:t>Bedarfshaltestellen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8" name="Inhaltsplatzhalter 7">
            <a:extLst>
              <a:ext uri="{FF2B5EF4-FFF2-40B4-BE49-F238E27FC236}">
                <a16:creationId xmlns:a16="http://schemas.microsoft.com/office/drawing/2014/main" id="{69C71B70-F96F-7C73-F0EF-F8BD25BE1704}"/>
              </a:ext>
            </a:extLst>
          </p:cNvPr>
          <p:cNvSpPr>
            <a:spLocks noGrp="1"/>
          </p:cNvSpPr>
          <p:nvPr>
            <p:ph idx="1"/>
          </p:nvPr>
        </p:nvSpPr>
        <p:spPr/>
        <p:txBody>
          <a:bodyPr/>
          <a:lstStyle/>
          <a:p>
            <a:endParaRPr lang="de-DE"/>
          </a:p>
        </p:txBody>
      </p:sp>
      <p:sp>
        <p:nvSpPr>
          <p:cNvPr id="10" name="Textfeld 9">
            <a:extLst>
              <a:ext uri="{FF2B5EF4-FFF2-40B4-BE49-F238E27FC236}">
                <a16:creationId xmlns:a16="http://schemas.microsoft.com/office/drawing/2014/main" id="{CBB547E1-B82C-77C1-7DFB-0333AB2A3DA1}"/>
              </a:ext>
            </a:extLst>
          </p:cNvPr>
          <p:cNvSpPr txBox="1"/>
          <p:nvPr/>
        </p:nvSpPr>
        <p:spPr>
          <a:xfrm>
            <a:off x="409074" y="1106906"/>
            <a:ext cx="8001000" cy="5632311"/>
          </a:xfrm>
          <a:prstGeom prst="rect">
            <a:avLst/>
          </a:prstGeom>
          <a:solidFill>
            <a:schemeClr val="tx1"/>
          </a:solidFill>
        </p:spPr>
        <p:txBody>
          <a:bodyPr wrap="square" rtlCol="0">
            <a:spAutoFit/>
          </a:bodyPr>
          <a:lstStyle/>
          <a:p>
            <a:pPr marL="342900" indent="-342900" algn="just">
              <a:buFont typeface="Wingdings" panose="05000000000000000000" pitchFamily="2" charset="2"/>
              <a:buChar char="Ø"/>
            </a:pPr>
            <a:r>
              <a:rPr lang="de-DE" sz="2400" b="1" dirty="0">
                <a:solidFill>
                  <a:schemeClr val="tx2">
                    <a:lumMod val="50000"/>
                  </a:schemeClr>
                </a:solidFill>
              </a:rPr>
              <a:t>Wie es der Name schon sagt, werden Bedarfs-</a:t>
            </a:r>
            <a:r>
              <a:rPr lang="de-DE" sz="2400" b="1" dirty="0" err="1">
                <a:solidFill>
                  <a:schemeClr val="tx2">
                    <a:lumMod val="50000"/>
                  </a:schemeClr>
                </a:solidFill>
              </a:rPr>
              <a:t>haltestellen</a:t>
            </a:r>
            <a:r>
              <a:rPr lang="de-DE" sz="2400" b="1" dirty="0">
                <a:solidFill>
                  <a:schemeClr val="tx2">
                    <a:lumMod val="50000"/>
                  </a:schemeClr>
                </a:solidFill>
              </a:rPr>
              <a:t> nur bei „Bedarf“ angefahren!</a:t>
            </a:r>
          </a:p>
          <a:p>
            <a:pPr algn="just"/>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Außerdem kann zwischen Ein- und Ausstieg unter-schieden werden. (Ausstieg nur bei Bedarf oder Einstieg nur bei Bedarf)</a:t>
            </a:r>
          </a:p>
          <a:p>
            <a:pPr algn="just"/>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Bedarfshaltestellen können Leerfahrten minimieren und einen Beitrag für Nachhaltigkeit leisten.</a:t>
            </a:r>
          </a:p>
          <a:p>
            <a:pPr algn="just"/>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Bedarfshalte können gut in den Linienverkehr ein-gebunden werden.</a:t>
            </a:r>
          </a:p>
          <a:p>
            <a:pPr algn="just"/>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In der App werden die Bedarfshalte in gelber Schrift angezeigt.</a:t>
            </a:r>
          </a:p>
        </p:txBody>
      </p:sp>
    </p:spTree>
    <p:extLst>
      <p:ext uri="{BB962C8B-B14F-4D97-AF65-F5344CB8AC3E}">
        <p14:creationId xmlns:p14="http://schemas.microsoft.com/office/powerpoint/2010/main" val="4080778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err="1"/>
              <a:t>Infos</a:t>
            </a:r>
            <a:r>
              <a:rPr lang="en-US" sz="4000" dirty="0"/>
              <a:t> </a:t>
            </a:r>
            <a:r>
              <a:rPr lang="en-US" sz="4000" dirty="0" err="1"/>
              <a:t>über</a:t>
            </a:r>
            <a:r>
              <a:rPr lang="en-US" sz="4000" dirty="0"/>
              <a:t> </a:t>
            </a:r>
            <a:r>
              <a:rPr lang="en-US" sz="4000" dirty="0" err="1"/>
              <a:t>Bedarfshaltestellen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8" name="Inhaltsplatzhalter 7">
            <a:extLst>
              <a:ext uri="{FF2B5EF4-FFF2-40B4-BE49-F238E27FC236}">
                <a16:creationId xmlns:a16="http://schemas.microsoft.com/office/drawing/2014/main" id="{69C71B70-F96F-7C73-F0EF-F8BD25BE1704}"/>
              </a:ext>
            </a:extLst>
          </p:cNvPr>
          <p:cNvSpPr>
            <a:spLocks noGrp="1"/>
          </p:cNvSpPr>
          <p:nvPr>
            <p:ph idx="1"/>
          </p:nvPr>
        </p:nvSpPr>
        <p:spPr/>
        <p:txBody>
          <a:bodyPr/>
          <a:lstStyle/>
          <a:p>
            <a:endParaRPr lang="de-DE"/>
          </a:p>
        </p:txBody>
      </p:sp>
      <p:sp>
        <p:nvSpPr>
          <p:cNvPr id="10" name="Textfeld 9">
            <a:extLst>
              <a:ext uri="{FF2B5EF4-FFF2-40B4-BE49-F238E27FC236}">
                <a16:creationId xmlns:a16="http://schemas.microsoft.com/office/drawing/2014/main" id="{CBB547E1-B82C-77C1-7DFB-0333AB2A3DA1}"/>
              </a:ext>
            </a:extLst>
          </p:cNvPr>
          <p:cNvSpPr txBox="1"/>
          <p:nvPr/>
        </p:nvSpPr>
        <p:spPr>
          <a:xfrm>
            <a:off x="409074" y="1106906"/>
            <a:ext cx="8001000" cy="4524315"/>
          </a:xfrm>
          <a:prstGeom prst="rect">
            <a:avLst/>
          </a:prstGeom>
          <a:solidFill>
            <a:schemeClr val="tx1"/>
          </a:solidFill>
        </p:spPr>
        <p:txBody>
          <a:bodyPr wrap="square" rtlCol="0">
            <a:spAutoFit/>
          </a:bodyPr>
          <a:lstStyle/>
          <a:p>
            <a:pPr marL="342900" indent="-342900" algn="just">
              <a:buFont typeface="Wingdings" panose="05000000000000000000" pitchFamily="2" charset="2"/>
              <a:buChar char="Ø"/>
            </a:pPr>
            <a:r>
              <a:rPr lang="de-DE" sz="2400" b="1" dirty="0">
                <a:solidFill>
                  <a:schemeClr val="tx2">
                    <a:lumMod val="50000"/>
                  </a:schemeClr>
                </a:solidFill>
              </a:rPr>
              <a:t>In der App können Bedarfshaltestellen im Fahr-assistenten permanent oder aber auch nur bei einer Buchung angezeigt werden.</a:t>
            </a:r>
          </a:p>
          <a:p>
            <a:pPr algn="just"/>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Bedarfshalte setzten die Regel „eine der 3 </a:t>
            </a:r>
            <a:r>
              <a:rPr lang="de-DE" sz="2400" b="1" dirty="0" err="1">
                <a:solidFill>
                  <a:schemeClr val="tx2">
                    <a:lumMod val="50000"/>
                  </a:schemeClr>
                </a:solidFill>
              </a:rPr>
              <a:t>ange</a:t>
            </a:r>
            <a:r>
              <a:rPr lang="de-DE" sz="2400" b="1" dirty="0">
                <a:solidFill>
                  <a:schemeClr val="tx2">
                    <a:lumMod val="50000"/>
                  </a:schemeClr>
                </a:solidFill>
              </a:rPr>
              <a:t>-zeigten Haltestelle muss angefahren werden“ außer Kraft. Es können beliebig viele Bedarfshalte hintereinander im Fahrplan stehen. Bei der nächsten „normalen“ Haltestelle die erkannt wird,  springt diese im Fahrassistenten an 1. Stelle.</a:t>
            </a:r>
          </a:p>
          <a:p>
            <a:endParaRPr lang="de-DE" sz="2400" b="1" dirty="0">
              <a:solidFill>
                <a:schemeClr val="tx2">
                  <a:lumMod val="50000"/>
                </a:schemeClr>
              </a:solidFill>
            </a:endParaRPr>
          </a:p>
          <a:p>
            <a:r>
              <a:rPr lang="de-DE" sz="2400" b="1" dirty="0">
                <a:solidFill>
                  <a:schemeClr val="tx2">
                    <a:lumMod val="50000"/>
                  </a:schemeClr>
                </a:solidFill>
              </a:rPr>
              <a:t> </a:t>
            </a:r>
          </a:p>
        </p:txBody>
      </p:sp>
    </p:spTree>
    <p:extLst>
      <p:ext uri="{BB962C8B-B14F-4D97-AF65-F5344CB8AC3E}">
        <p14:creationId xmlns:p14="http://schemas.microsoft.com/office/powerpoint/2010/main" val="527421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8" name="Rectangle">
            <a:extLst>
              <a:ext uri="{FF2B5EF4-FFF2-40B4-BE49-F238E27FC236}">
                <a16:creationId xmlns:a16="http://schemas.microsoft.com/office/drawing/2014/main" id="{8174D846-53B2-41A2-464D-266E7680FA9F}"/>
              </a:ext>
            </a:extLst>
          </p:cNvPr>
          <p:cNvSpPr/>
          <p:nvPr/>
        </p:nvSpPr>
        <p:spPr>
          <a:xfrm>
            <a:off x="228454" y="2322095"/>
            <a:ext cx="8350062" cy="729544"/>
          </a:xfrm>
          <a:prstGeom prst="rect">
            <a:avLst/>
          </a:prstGeom>
          <a:blipFill>
            <a:blip r:embed="rId5"/>
          </a:blip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p>
        </p:txBody>
      </p:sp>
      <p:sp>
        <p:nvSpPr>
          <p:cNvPr id="10" name="Rectangle">
            <a:extLst>
              <a:ext uri="{FF2B5EF4-FFF2-40B4-BE49-F238E27FC236}">
                <a16:creationId xmlns:a16="http://schemas.microsoft.com/office/drawing/2014/main" id="{D99D6DBC-6DEE-8199-B65B-07AEFC0154FC}"/>
              </a:ext>
            </a:extLst>
          </p:cNvPr>
          <p:cNvSpPr/>
          <p:nvPr/>
        </p:nvSpPr>
        <p:spPr>
          <a:xfrm rot="5400000">
            <a:off x="2846453" y="4456710"/>
            <a:ext cx="3632698" cy="729544"/>
          </a:xfrm>
          <a:prstGeom prst="rect">
            <a:avLst/>
          </a:prstGeom>
          <a:blipFill>
            <a:blip r:embed="rId5"/>
          </a:blip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nvGrpSpPr>
          <p:cNvPr id="11" name="Group">
            <a:extLst>
              <a:ext uri="{FF2B5EF4-FFF2-40B4-BE49-F238E27FC236}">
                <a16:creationId xmlns:a16="http://schemas.microsoft.com/office/drawing/2014/main" id="{286A24F3-6046-5ADF-DD20-26D2A5B350D2}"/>
              </a:ext>
            </a:extLst>
          </p:cNvPr>
          <p:cNvGrpSpPr/>
          <p:nvPr/>
        </p:nvGrpSpPr>
        <p:grpSpPr>
          <a:xfrm>
            <a:off x="578081" y="2946620"/>
            <a:ext cx="957426" cy="964759"/>
            <a:chOff x="0" y="280224"/>
            <a:chExt cx="2128624" cy="2167474"/>
          </a:xfrm>
        </p:grpSpPr>
        <p:pic>
          <p:nvPicPr>
            <p:cNvPr id="12" name="haltestelle-verkehrsschild-vz-224-21726-UKfVv-1504265701.jpeg" descr="haltestelle-verkehrsschild-vz-224-21726-UKfVv-1504265701.jpeg">
              <a:extLst>
                <a:ext uri="{FF2B5EF4-FFF2-40B4-BE49-F238E27FC236}">
                  <a16:creationId xmlns:a16="http://schemas.microsoft.com/office/drawing/2014/main" id="{0449D9D5-5EA4-FE24-E3B1-2670D61CAB45}"/>
                </a:ext>
              </a:extLst>
            </p:cNvPr>
            <p:cNvPicPr>
              <a:picLocks noChangeAspect="1"/>
            </p:cNvPicPr>
            <p:nvPr/>
          </p:nvPicPr>
          <p:blipFill>
            <a:blip r:embed="rId6"/>
            <a:stretch>
              <a:fillRect/>
            </a:stretch>
          </p:blipFill>
          <p:spPr>
            <a:xfrm>
              <a:off x="0" y="730450"/>
              <a:ext cx="1717248" cy="1717249"/>
            </a:xfrm>
            <a:prstGeom prst="rect">
              <a:avLst/>
            </a:prstGeom>
            <a:ln w="12700" cap="flat">
              <a:noFill/>
              <a:miter lim="400000"/>
            </a:ln>
            <a:effectLst/>
          </p:spPr>
        </p:pic>
        <p:sp>
          <p:nvSpPr>
            <p:cNvPr id="13" name="Post R">
              <a:extLst>
                <a:ext uri="{FF2B5EF4-FFF2-40B4-BE49-F238E27FC236}">
                  <a16:creationId xmlns:a16="http://schemas.microsoft.com/office/drawing/2014/main" id="{479BA519-0C73-F3E5-0D90-538D7813EC80}"/>
                </a:ext>
              </a:extLst>
            </p:cNvPr>
            <p:cNvSpPr/>
            <p:nvPr/>
          </p:nvSpPr>
          <p:spPr>
            <a:xfrm>
              <a:off x="858624" y="2802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endParaRPr sz="900" dirty="0"/>
            </a:p>
          </p:txBody>
        </p:sp>
      </p:grpSp>
      <p:grpSp>
        <p:nvGrpSpPr>
          <p:cNvPr id="14" name="Group">
            <a:extLst>
              <a:ext uri="{FF2B5EF4-FFF2-40B4-BE49-F238E27FC236}">
                <a16:creationId xmlns:a16="http://schemas.microsoft.com/office/drawing/2014/main" id="{83F90260-C00E-BA64-FF44-6605644BA044}"/>
              </a:ext>
            </a:extLst>
          </p:cNvPr>
          <p:cNvGrpSpPr/>
          <p:nvPr/>
        </p:nvGrpSpPr>
        <p:grpSpPr>
          <a:xfrm>
            <a:off x="3352479" y="5469060"/>
            <a:ext cx="1064313" cy="1083738"/>
            <a:chOff x="0" y="280224"/>
            <a:chExt cx="2128624" cy="2167474"/>
          </a:xfrm>
        </p:grpSpPr>
        <p:pic>
          <p:nvPicPr>
            <p:cNvPr id="15" name="haltestelle-verkehrsschild-vz-224-21726-UKfVv-1504265701.jpeg" descr="haltestelle-verkehrsschild-vz-224-21726-UKfVv-1504265701.jpeg">
              <a:extLst>
                <a:ext uri="{FF2B5EF4-FFF2-40B4-BE49-F238E27FC236}">
                  <a16:creationId xmlns:a16="http://schemas.microsoft.com/office/drawing/2014/main" id="{14BB6ADA-B039-329C-C8B9-6F18032CB6BE}"/>
                </a:ext>
              </a:extLst>
            </p:cNvPr>
            <p:cNvPicPr>
              <a:picLocks noChangeAspect="1"/>
            </p:cNvPicPr>
            <p:nvPr/>
          </p:nvPicPr>
          <p:blipFill>
            <a:blip r:embed="rId6"/>
            <a:stretch>
              <a:fillRect/>
            </a:stretch>
          </p:blipFill>
          <p:spPr>
            <a:xfrm>
              <a:off x="0" y="730450"/>
              <a:ext cx="1717248" cy="1717249"/>
            </a:xfrm>
            <a:prstGeom prst="rect">
              <a:avLst/>
            </a:prstGeom>
            <a:ln w="12700" cap="flat">
              <a:noFill/>
              <a:miter lim="400000"/>
            </a:ln>
            <a:effectLst/>
          </p:spPr>
        </p:pic>
        <p:sp>
          <p:nvSpPr>
            <p:cNvPr id="16" name="Post R">
              <a:extLst>
                <a:ext uri="{FF2B5EF4-FFF2-40B4-BE49-F238E27FC236}">
                  <a16:creationId xmlns:a16="http://schemas.microsoft.com/office/drawing/2014/main" id="{0138D563-1A34-0B8B-CBA6-3E9DA529DD25}"/>
                </a:ext>
              </a:extLst>
            </p:cNvPr>
            <p:cNvSpPr/>
            <p:nvPr/>
          </p:nvSpPr>
          <p:spPr>
            <a:xfrm>
              <a:off x="858624" y="2802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endParaRPr sz="900" dirty="0"/>
            </a:p>
          </p:txBody>
        </p:sp>
      </p:grpSp>
      <p:grpSp>
        <p:nvGrpSpPr>
          <p:cNvPr id="17" name="Group">
            <a:extLst>
              <a:ext uri="{FF2B5EF4-FFF2-40B4-BE49-F238E27FC236}">
                <a16:creationId xmlns:a16="http://schemas.microsoft.com/office/drawing/2014/main" id="{884EFF4D-088A-F194-F565-03A3E240C1E8}"/>
              </a:ext>
            </a:extLst>
          </p:cNvPr>
          <p:cNvGrpSpPr/>
          <p:nvPr/>
        </p:nvGrpSpPr>
        <p:grpSpPr>
          <a:xfrm>
            <a:off x="7683211" y="2934767"/>
            <a:ext cx="1064313" cy="1083738"/>
            <a:chOff x="0" y="280224"/>
            <a:chExt cx="2128624" cy="2167474"/>
          </a:xfrm>
        </p:grpSpPr>
        <p:pic>
          <p:nvPicPr>
            <p:cNvPr id="18" name="haltestelle-verkehrsschild-vz-224-21726-UKfVv-1504265701.jpeg" descr="haltestelle-verkehrsschild-vz-224-21726-UKfVv-1504265701.jpeg">
              <a:extLst>
                <a:ext uri="{FF2B5EF4-FFF2-40B4-BE49-F238E27FC236}">
                  <a16:creationId xmlns:a16="http://schemas.microsoft.com/office/drawing/2014/main" id="{56BF9D86-0F7D-29E8-25DD-8947D81170A1}"/>
                </a:ext>
              </a:extLst>
            </p:cNvPr>
            <p:cNvPicPr>
              <a:picLocks noChangeAspect="1"/>
            </p:cNvPicPr>
            <p:nvPr/>
          </p:nvPicPr>
          <p:blipFill>
            <a:blip r:embed="rId6"/>
            <a:stretch>
              <a:fillRect/>
            </a:stretch>
          </p:blipFill>
          <p:spPr>
            <a:xfrm>
              <a:off x="0" y="730450"/>
              <a:ext cx="1717248" cy="1717249"/>
            </a:xfrm>
            <a:prstGeom prst="rect">
              <a:avLst/>
            </a:prstGeom>
            <a:ln w="12700" cap="flat">
              <a:noFill/>
              <a:miter lim="400000"/>
            </a:ln>
            <a:effectLst/>
          </p:spPr>
        </p:pic>
        <p:sp>
          <p:nvSpPr>
            <p:cNvPr id="19" name="Post R">
              <a:extLst>
                <a:ext uri="{FF2B5EF4-FFF2-40B4-BE49-F238E27FC236}">
                  <a16:creationId xmlns:a16="http://schemas.microsoft.com/office/drawing/2014/main" id="{DB8E9781-B2B5-9EE6-35F4-D4A9379FAE28}"/>
                </a:ext>
              </a:extLst>
            </p:cNvPr>
            <p:cNvSpPr/>
            <p:nvPr/>
          </p:nvSpPr>
          <p:spPr>
            <a:xfrm>
              <a:off x="858624" y="2802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endParaRPr sz="900" dirty="0"/>
            </a:p>
          </p:txBody>
        </p:sp>
      </p:grpSp>
      <p:sp>
        <p:nvSpPr>
          <p:cNvPr id="22" name="Pfeil: nach rechts 21">
            <a:extLst>
              <a:ext uri="{FF2B5EF4-FFF2-40B4-BE49-F238E27FC236}">
                <a16:creationId xmlns:a16="http://schemas.microsoft.com/office/drawing/2014/main" id="{A938D59A-91D5-5D2F-6E77-3BCC6D353659}"/>
              </a:ext>
            </a:extLst>
          </p:cNvPr>
          <p:cNvSpPr/>
          <p:nvPr/>
        </p:nvSpPr>
        <p:spPr>
          <a:xfrm rot="16200000">
            <a:off x="4113032" y="4131822"/>
            <a:ext cx="1649719" cy="40988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rechts 22">
            <a:extLst>
              <a:ext uri="{FF2B5EF4-FFF2-40B4-BE49-F238E27FC236}">
                <a16:creationId xmlns:a16="http://schemas.microsoft.com/office/drawing/2014/main" id="{AB16CFCA-CCBA-E89B-313A-72FDA256FE53}"/>
              </a:ext>
            </a:extLst>
          </p:cNvPr>
          <p:cNvSpPr/>
          <p:nvPr/>
        </p:nvSpPr>
        <p:spPr>
          <a:xfrm rot="5400000">
            <a:off x="3578625" y="4143725"/>
            <a:ext cx="1649719" cy="40988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rechts 23">
            <a:extLst>
              <a:ext uri="{FF2B5EF4-FFF2-40B4-BE49-F238E27FC236}">
                <a16:creationId xmlns:a16="http://schemas.microsoft.com/office/drawing/2014/main" id="{8D6DE2AC-9DF3-6281-4C13-9484E8A062CF}"/>
              </a:ext>
            </a:extLst>
          </p:cNvPr>
          <p:cNvSpPr/>
          <p:nvPr/>
        </p:nvSpPr>
        <p:spPr>
          <a:xfrm>
            <a:off x="1545742" y="2695871"/>
            <a:ext cx="1649719" cy="40988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rechts 24">
            <a:extLst>
              <a:ext uri="{FF2B5EF4-FFF2-40B4-BE49-F238E27FC236}">
                <a16:creationId xmlns:a16="http://schemas.microsoft.com/office/drawing/2014/main" id="{2EB9D0A8-4C66-9BE7-6E0B-33CD005C8860}"/>
              </a:ext>
            </a:extLst>
          </p:cNvPr>
          <p:cNvSpPr/>
          <p:nvPr/>
        </p:nvSpPr>
        <p:spPr>
          <a:xfrm>
            <a:off x="5543813" y="2716452"/>
            <a:ext cx="1649719" cy="40988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itel 2">
            <a:extLst>
              <a:ext uri="{FF2B5EF4-FFF2-40B4-BE49-F238E27FC236}">
                <a16:creationId xmlns:a16="http://schemas.microsoft.com/office/drawing/2014/main" id="{38B53A5D-0366-D0BC-8E77-8476FCBF6E04}"/>
              </a:ext>
            </a:extLst>
          </p:cNvPr>
          <p:cNvSpPr>
            <a:spLocks noGrp="1"/>
          </p:cNvSpPr>
          <p:nvPr>
            <p:ph type="title"/>
          </p:nvPr>
        </p:nvSpPr>
        <p:spPr>
          <a:xfrm>
            <a:off x="487362" y="116346"/>
            <a:ext cx="7942661" cy="729544"/>
          </a:xfrm>
        </p:spPr>
        <p:txBody>
          <a:bodyPr vert="horz" lIns="91440" tIns="45720" rIns="91440" bIns="45720" rtlCol="0" anchor="b">
            <a:normAutofit/>
          </a:bodyPr>
          <a:lstStyle/>
          <a:p>
            <a:pPr algn="ctr"/>
            <a:r>
              <a:rPr lang="en-US" sz="4000" dirty="0" err="1"/>
              <a:t>Infos</a:t>
            </a:r>
            <a:r>
              <a:rPr lang="en-US" sz="4000" dirty="0"/>
              <a:t> </a:t>
            </a:r>
            <a:r>
              <a:rPr lang="en-US" sz="4000" dirty="0" err="1"/>
              <a:t>über</a:t>
            </a:r>
            <a:r>
              <a:rPr lang="en-US" sz="4000" dirty="0"/>
              <a:t> </a:t>
            </a:r>
            <a:r>
              <a:rPr lang="en-US" sz="4000" dirty="0" err="1"/>
              <a:t>Bedarfshaltestellen</a:t>
            </a:r>
            <a:endParaRPr lang="en-US" sz="4000" dirty="0"/>
          </a:p>
        </p:txBody>
      </p:sp>
    </p:spTree>
    <p:extLst>
      <p:ext uri="{BB962C8B-B14F-4D97-AF65-F5344CB8AC3E}">
        <p14:creationId xmlns:p14="http://schemas.microsoft.com/office/powerpoint/2010/main" val="3702889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err="1"/>
              <a:t>Infos</a:t>
            </a:r>
            <a:r>
              <a:rPr lang="en-US" sz="4000" dirty="0"/>
              <a:t> </a:t>
            </a:r>
            <a:r>
              <a:rPr lang="en-US" sz="4000" dirty="0" err="1"/>
              <a:t>über</a:t>
            </a:r>
            <a:r>
              <a:rPr lang="en-US" sz="4000" dirty="0"/>
              <a:t> </a:t>
            </a:r>
            <a:r>
              <a:rPr lang="en-US" sz="4000" dirty="0" err="1"/>
              <a:t>Bedarfshaltestellen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8" name="Inhaltsplatzhalter 7">
            <a:extLst>
              <a:ext uri="{FF2B5EF4-FFF2-40B4-BE49-F238E27FC236}">
                <a16:creationId xmlns:a16="http://schemas.microsoft.com/office/drawing/2014/main" id="{69C71B70-F96F-7C73-F0EF-F8BD25BE1704}"/>
              </a:ext>
            </a:extLst>
          </p:cNvPr>
          <p:cNvSpPr>
            <a:spLocks noGrp="1"/>
          </p:cNvSpPr>
          <p:nvPr>
            <p:ph idx="1"/>
          </p:nvPr>
        </p:nvSpPr>
        <p:spPr/>
        <p:txBody>
          <a:bodyPr/>
          <a:lstStyle/>
          <a:p>
            <a:endParaRPr lang="de-DE"/>
          </a:p>
        </p:txBody>
      </p:sp>
      <p:sp>
        <p:nvSpPr>
          <p:cNvPr id="10" name="Textfeld 9">
            <a:extLst>
              <a:ext uri="{FF2B5EF4-FFF2-40B4-BE49-F238E27FC236}">
                <a16:creationId xmlns:a16="http://schemas.microsoft.com/office/drawing/2014/main" id="{CBB547E1-B82C-77C1-7DFB-0333AB2A3DA1}"/>
              </a:ext>
            </a:extLst>
          </p:cNvPr>
          <p:cNvSpPr txBox="1"/>
          <p:nvPr/>
        </p:nvSpPr>
        <p:spPr>
          <a:xfrm>
            <a:off x="409074" y="924956"/>
            <a:ext cx="8001000" cy="5632311"/>
          </a:xfrm>
          <a:prstGeom prst="rect">
            <a:avLst/>
          </a:prstGeom>
          <a:solidFill>
            <a:schemeClr val="tx1"/>
          </a:solidFill>
        </p:spPr>
        <p:txBody>
          <a:bodyPr wrap="square" rtlCol="0">
            <a:spAutoFit/>
          </a:bodyPr>
          <a:lstStyle/>
          <a:p>
            <a:pPr marL="342900" indent="-342900" algn="just">
              <a:buFont typeface="Wingdings" panose="05000000000000000000" pitchFamily="2" charset="2"/>
              <a:buChar char="Ø"/>
            </a:pPr>
            <a:r>
              <a:rPr lang="de-DE" sz="2400" b="1" dirty="0">
                <a:solidFill>
                  <a:schemeClr val="tx2">
                    <a:lumMod val="50000"/>
                  </a:schemeClr>
                </a:solidFill>
              </a:rPr>
              <a:t>Bedarfshaltestellen können vom Fahrer manuell eingefügt werden. (nur für aktuellen Tag)</a:t>
            </a:r>
          </a:p>
          <a:p>
            <a:pPr algn="just"/>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Automatisches Einfügen über Server. Es entstehen zusätzliche Kosten. SIM Support</a:t>
            </a:r>
          </a:p>
          <a:p>
            <a:pPr algn="just"/>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Bedarfshalte können über eine Geschäftsstelle am PC auch für die Zukunft eingegeben werden.</a:t>
            </a:r>
          </a:p>
          <a:p>
            <a:pPr algn="just"/>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Bedarfshalte können von Fahrgästen über eine App gebucht werden. </a:t>
            </a:r>
          </a:p>
          <a:p>
            <a:pPr marL="342900" indent="-342900" algn="just">
              <a:buFont typeface="Wingdings" panose="05000000000000000000" pitchFamily="2" charset="2"/>
              <a:buChar char="Ø"/>
            </a:pPr>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Buchungen über Geschäftsstelle oder vom Fahrgast  per App werden vom Server zum Tablet übertragen</a:t>
            </a:r>
          </a:p>
        </p:txBody>
      </p:sp>
    </p:spTree>
    <p:extLst>
      <p:ext uri="{BB962C8B-B14F-4D97-AF65-F5344CB8AC3E}">
        <p14:creationId xmlns:p14="http://schemas.microsoft.com/office/powerpoint/2010/main" val="4112780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err="1"/>
              <a:t>Infos</a:t>
            </a:r>
            <a:r>
              <a:rPr lang="en-US" sz="4000" dirty="0"/>
              <a:t> </a:t>
            </a:r>
            <a:r>
              <a:rPr lang="en-US" sz="4000" dirty="0" err="1"/>
              <a:t>über</a:t>
            </a:r>
            <a:r>
              <a:rPr lang="en-US" sz="4000" dirty="0"/>
              <a:t> </a:t>
            </a:r>
            <a:r>
              <a:rPr lang="en-US" sz="4000" dirty="0" err="1"/>
              <a:t>Bedarfshaltestellen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10" name="Textfeld 9">
            <a:extLst>
              <a:ext uri="{FF2B5EF4-FFF2-40B4-BE49-F238E27FC236}">
                <a16:creationId xmlns:a16="http://schemas.microsoft.com/office/drawing/2014/main" id="{CBB547E1-B82C-77C1-7DFB-0333AB2A3DA1}"/>
              </a:ext>
            </a:extLst>
          </p:cNvPr>
          <p:cNvSpPr txBox="1"/>
          <p:nvPr/>
        </p:nvSpPr>
        <p:spPr>
          <a:xfrm>
            <a:off x="339740" y="1980592"/>
            <a:ext cx="8001000" cy="3785652"/>
          </a:xfrm>
          <a:prstGeom prst="rect">
            <a:avLst/>
          </a:prstGeom>
          <a:solidFill>
            <a:schemeClr val="tx1"/>
          </a:solidFill>
        </p:spPr>
        <p:txBody>
          <a:bodyPr wrap="square" rtlCol="0">
            <a:spAutoFit/>
          </a:bodyPr>
          <a:lstStyle/>
          <a:p>
            <a:pPr marL="342900" indent="-342900">
              <a:buFont typeface="Wingdings" panose="05000000000000000000" pitchFamily="2" charset="2"/>
              <a:buChar char="Ø"/>
            </a:pPr>
            <a:r>
              <a:rPr lang="de-DE" sz="2400" b="1" dirty="0">
                <a:solidFill>
                  <a:schemeClr val="tx2">
                    <a:lumMod val="50000"/>
                  </a:schemeClr>
                </a:solidFill>
              </a:rPr>
              <a:t>Bedarfshalte werden nicht in der Haltestellendatei festgelegt, sondern in der Routenansicht der App</a:t>
            </a:r>
          </a:p>
          <a:p>
            <a:pPr marL="342900" indent="-342900">
              <a:buFont typeface="Wingdings" panose="05000000000000000000" pitchFamily="2" charset="2"/>
              <a:buChar char="Ø"/>
            </a:pPr>
            <a:endParaRPr lang="de-DE" sz="2400" b="1" dirty="0">
              <a:solidFill>
                <a:schemeClr val="tx2">
                  <a:lumMod val="50000"/>
                </a:schemeClr>
              </a:solidFill>
            </a:endParaRPr>
          </a:p>
          <a:p>
            <a:pPr marL="342900" indent="-342900">
              <a:buFont typeface="Wingdings" panose="05000000000000000000" pitchFamily="2" charset="2"/>
              <a:buChar char="Ø"/>
            </a:pPr>
            <a:r>
              <a:rPr lang="de-DE" sz="2400" b="1" dirty="0">
                <a:solidFill>
                  <a:schemeClr val="tx2">
                    <a:lumMod val="50000"/>
                  </a:schemeClr>
                </a:solidFill>
              </a:rPr>
              <a:t>Bedarfshalte werden somit immer einer Haltestelle und einer Abfahrtzeit zugeordnet!</a:t>
            </a:r>
          </a:p>
          <a:p>
            <a:pPr marL="342900" indent="-342900">
              <a:buFont typeface="Wingdings" panose="05000000000000000000" pitchFamily="2" charset="2"/>
              <a:buChar char="Ø"/>
            </a:pPr>
            <a:endParaRPr lang="de-DE" sz="2400" b="1" dirty="0">
              <a:solidFill>
                <a:schemeClr val="tx2">
                  <a:lumMod val="50000"/>
                </a:schemeClr>
              </a:solidFill>
            </a:endParaRPr>
          </a:p>
          <a:p>
            <a:pPr marL="342900" indent="-342900">
              <a:buFont typeface="Wingdings" panose="05000000000000000000" pitchFamily="2" charset="2"/>
              <a:buChar char="Ø"/>
            </a:pPr>
            <a:r>
              <a:rPr lang="de-DE" sz="2400" b="1" dirty="0">
                <a:solidFill>
                  <a:schemeClr val="tx2">
                    <a:lumMod val="50000"/>
                  </a:schemeClr>
                </a:solidFill>
              </a:rPr>
              <a:t>Sie können in der buerger_bus_bedarfshalte.csv festgelegt und dann mit der routen.csv importiert werden, oder am Tablet durch Setzten eines Häkchens bei der Routeneinstellung.</a:t>
            </a:r>
          </a:p>
        </p:txBody>
      </p:sp>
      <p:pic>
        <p:nvPicPr>
          <p:cNvPr id="6" name="Inhaltsplatzhalter 5" descr="Ein Bild, das Text, Screenshot, Monitor, schwarz enthält.&#10;&#10;Automatisch generierte Beschreibung">
            <a:extLst>
              <a:ext uri="{FF2B5EF4-FFF2-40B4-BE49-F238E27FC236}">
                <a16:creationId xmlns:a16="http://schemas.microsoft.com/office/drawing/2014/main" id="{36897D9E-806C-F8DB-9BDA-3C07A05CBC53}"/>
              </a:ext>
            </a:extLst>
          </p:cNvPr>
          <p:cNvPicPr>
            <a:picLocks noGrp="1" noChangeAspect="1"/>
          </p:cNvPicPr>
          <p:nvPr>
            <p:ph idx="1"/>
          </p:nvPr>
        </p:nvPicPr>
        <p:blipFill>
          <a:blip r:embed="rId5"/>
          <a:stretch>
            <a:fillRect/>
          </a:stretch>
        </p:blipFill>
        <p:spPr>
          <a:xfrm>
            <a:off x="199106" y="1091756"/>
            <a:ext cx="8793079" cy="5275848"/>
          </a:xfrm>
        </p:spPr>
      </p:pic>
      <p:sp>
        <p:nvSpPr>
          <p:cNvPr id="7" name="Pfeil: nach links 6">
            <a:extLst>
              <a:ext uri="{FF2B5EF4-FFF2-40B4-BE49-F238E27FC236}">
                <a16:creationId xmlns:a16="http://schemas.microsoft.com/office/drawing/2014/main" id="{6115A9F0-052F-4080-9D2A-0FABDBB7DF2E}"/>
              </a:ext>
            </a:extLst>
          </p:cNvPr>
          <p:cNvSpPr/>
          <p:nvPr/>
        </p:nvSpPr>
        <p:spPr>
          <a:xfrm>
            <a:off x="4858167" y="4018505"/>
            <a:ext cx="1046748" cy="625642"/>
          </a:xfrm>
          <a:prstGeom prst="left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ln>
                <a:solidFill>
                  <a:srgbClr val="FF0000"/>
                </a:solidFill>
              </a:ln>
            </a:endParaRPr>
          </a:p>
        </p:txBody>
      </p:sp>
    </p:spTree>
    <p:extLst>
      <p:ext uri="{BB962C8B-B14F-4D97-AF65-F5344CB8AC3E}">
        <p14:creationId xmlns:p14="http://schemas.microsoft.com/office/powerpoint/2010/main" val="3901998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err="1"/>
              <a:t>Infos</a:t>
            </a:r>
            <a:r>
              <a:rPr lang="en-US" sz="4000" dirty="0"/>
              <a:t> </a:t>
            </a:r>
            <a:r>
              <a:rPr lang="en-US" sz="4000" dirty="0" err="1"/>
              <a:t>über</a:t>
            </a:r>
            <a:r>
              <a:rPr lang="en-US" sz="4000" dirty="0"/>
              <a:t> </a:t>
            </a:r>
            <a:r>
              <a:rPr lang="en-US" sz="4000" dirty="0" err="1"/>
              <a:t>Bedarfshaltestellen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8" name="Inhaltsplatzhalter 7">
            <a:extLst>
              <a:ext uri="{FF2B5EF4-FFF2-40B4-BE49-F238E27FC236}">
                <a16:creationId xmlns:a16="http://schemas.microsoft.com/office/drawing/2014/main" id="{69C71B70-F96F-7C73-F0EF-F8BD25BE1704}"/>
              </a:ext>
            </a:extLst>
          </p:cNvPr>
          <p:cNvSpPr>
            <a:spLocks noGrp="1"/>
          </p:cNvSpPr>
          <p:nvPr>
            <p:ph idx="1"/>
          </p:nvPr>
        </p:nvSpPr>
        <p:spPr/>
        <p:txBody>
          <a:bodyPr/>
          <a:lstStyle/>
          <a:p>
            <a:endParaRPr lang="de-DE"/>
          </a:p>
        </p:txBody>
      </p:sp>
      <p:sp>
        <p:nvSpPr>
          <p:cNvPr id="10" name="Textfeld 9">
            <a:extLst>
              <a:ext uri="{FF2B5EF4-FFF2-40B4-BE49-F238E27FC236}">
                <a16:creationId xmlns:a16="http://schemas.microsoft.com/office/drawing/2014/main" id="{CBB547E1-B82C-77C1-7DFB-0333AB2A3DA1}"/>
              </a:ext>
            </a:extLst>
          </p:cNvPr>
          <p:cNvSpPr txBox="1"/>
          <p:nvPr/>
        </p:nvSpPr>
        <p:spPr>
          <a:xfrm>
            <a:off x="409074" y="924956"/>
            <a:ext cx="8001000" cy="5632311"/>
          </a:xfrm>
          <a:prstGeom prst="rect">
            <a:avLst/>
          </a:prstGeom>
          <a:solidFill>
            <a:schemeClr val="tx1"/>
          </a:solidFill>
        </p:spPr>
        <p:txBody>
          <a:bodyPr wrap="square" rtlCol="0">
            <a:spAutoFit/>
          </a:bodyPr>
          <a:lstStyle/>
          <a:p>
            <a:pPr marL="342900" indent="-342900" algn="just">
              <a:buFont typeface="Wingdings" panose="05000000000000000000" pitchFamily="2" charset="2"/>
              <a:buChar char="Ø"/>
            </a:pPr>
            <a:r>
              <a:rPr lang="de-DE" sz="2400" b="1" dirty="0">
                <a:solidFill>
                  <a:schemeClr val="tx2">
                    <a:lumMod val="50000"/>
                  </a:schemeClr>
                </a:solidFill>
              </a:rPr>
              <a:t>Bedarfshaltestellen können in den Varianten FKS und FZS eingefügt werden.</a:t>
            </a:r>
          </a:p>
          <a:p>
            <a:pPr marL="342900" indent="-342900" algn="just">
              <a:buFont typeface="Wingdings" panose="05000000000000000000" pitchFamily="2" charset="2"/>
              <a:buChar char="Ø"/>
            </a:pPr>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Es können nur Bedarfshaltestellen eingefügt werden. Die „normalen“ Haltestellen werden ja generell angezeigt.</a:t>
            </a:r>
          </a:p>
          <a:p>
            <a:pPr marL="342900" indent="-342900" algn="just">
              <a:buFont typeface="Wingdings" panose="05000000000000000000" pitchFamily="2" charset="2"/>
              <a:buChar char="Ø"/>
            </a:pPr>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Damit die Bedarfshalte dem Fahrer in der Variante FKS angezeigt werden, muss der Fahrer den Button Kasse länger drücken. </a:t>
            </a:r>
          </a:p>
          <a:p>
            <a:pPr marL="342900" indent="-342900" algn="just">
              <a:buFont typeface="Wingdings" panose="05000000000000000000" pitchFamily="2" charset="2"/>
              <a:buChar char="Ø"/>
            </a:pPr>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In der Variante FZS werden die Bedarfshalte und „normalen“ Haltestellen durch Druck des Buttons Zielhaltestelle angezeigt. Dabei sind die Bedarfs-halte in gelber Farbe.</a:t>
            </a:r>
          </a:p>
        </p:txBody>
      </p:sp>
    </p:spTree>
    <p:extLst>
      <p:ext uri="{BB962C8B-B14F-4D97-AF65-F5344CB8AC3E}">
        <p14:creationId xmlns:p14="http://schemas.microsoft.com/office/powerpoint/2010/main" val="19115028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15FF41-AFA4-4D25-AB42-AB034F4B4FEC}"/>
              </a:ext>
            </a:extLst>
          </p:cNvPr>
          <p:cNvSpPr>
            <a:spLocks noGrp="1"/>
          </p:cNvSpPr>
          <p:nvPr>
            <p:ph type="title"/>
          </p:nvPr>
        </p:nvSpPr>
        <p:spPr>
          <a:xfrm>
            <a:off x="270407" y="-75257"/>
            <a:ext cx="8139667" cy="762891"/>
          </a:xfrm>
        </p:spPr>
        <p:txBody>
          <a:bodyPr vert="horz" lIns="91440" tIns="45720" rIns="91440" bIns="45720" rtlCol="0" anchor="b">
            <a:normAutofit/>
          </a:bodyPr>
          <a:lstStyle/>
          <a:p>
            <a:pPr algn="ctr"/>
            <a:r>
              <a:rPr lang="en-US" sz="4000" dirty="0" err="1"/>
              <a:t>Infos</a:t>
            </a:r>
            <a:r>
              <a:rPr lang="en-US" sz="4000" dirty="0"/>
              <a:t> </a:t>
            </a:r>
            <a:r>
              <a:rPr lang="en-US" sz="4000" dirty="0" err="1"/>
              <a:t>über</a:t>
            </a:r>
            <a:r>
              <a:rPr lang="en-US" sz="4000" dirty="0"/>
              <a:t> </a:t>
            </a:r>
            <a:r>
              <a:rPr lang="en-US" sz="4000" dirty="0" err="1"/>
              <a:t>Bedarfshaltestellen</a:t>
            </a:r>
            <a:endParaRPr lang="en-US" sz="4000" dirty="0"/>
          </a:p>
        </p:txBody>
      </p:sp>
      <p:pic>
        <p:nvPicPr>
          <p:cNvPr id="2" name="Bildplatzhalter 14">
            <a:extLst>
              <a:ext uri="{FF2B5EF4-FFF2-40B4-BE49-F238E27FC236}">
                <a16:creationId xmlns:a16="http://schemas.microsoft.com/office/drawing/2014/main" id="{D9E0CB22-AD90-CE56-CFF5-6F71AA246C93}"/>
              </a:ext>
            </a:extLst>
          </p:cNvPr>
          <p:cNvPicPr>
            <a:picLocks noChangeAspect="1"/>
          </p:cNvPicPr>
          <p:nvPr/>
        </p:nvPicPr>
        <p:blipFill rotWithShape="1">
          <a:blip r:embed="rId3"/>
          <a:srcRect t="1500" r="4" b="1504"/>
          <a:stretch/>
        </p:blipFill>
        <p:spPr>
          <a:xfrm>
            <a:off x="9151938" y="2561976"/>
            <a:ext cx="2913062" cy="2913059"/>
          </a:xfrm>
          <a:prstGeom prst="roundRect">
            <a:avLst>
              <a:gd name="adj" fmla="val 3876"/>
            </a:avLst>
          </a:prstGeom>
          <a:noFill/>
          <a:ln>
            <a:solidFill>
              <a:schemeClr val="accent1"/>
            </a:solidFill>
          </a:ln>
          <a:effectLst/>
        </p:spPr>
      </p:pic>
      <p:pic>
        <p:nvPicPr>
          <p:cNvPr id="5" name="Grafik 4" descr="Ein Bild, das Text, ClipArt enthält.&#10;&#10;Automatisch generierte Beschreibung">
            <a:extLst>
              <a:ext uri="{FF2B5EF4-FFF2-40B4-BE49-F238E27FC236}">
                <a16:creationId xmlns:a16="http://schemas.microsoft.com/office/drawing/2014/main" id="{26B966B4-01BE-E134-1841-301A61CD4785}"/>
              </a:ext>
            </a:extLst>
          </p:cNvPr>
          <p:cNvPicPr>
            <a:picLocks noChangeAspect="1"/>
          </p:cNvPicPr>
          <p:nvPr/>
        </p:nvPicPr>
        <p:blipFill>
          <a:blip r:embed="rId4"/>
          <a:stretch>
            <a:fillRect/>
          </a:stretch>
        </p:blipFill>
        <p:spPr>
          <a:xfrm>
            <a:off x="9472606" y="-45494"/>
            <a:ext cx="2719393" cy="970450"/>
          </a:xfrm>
          <a:prstGeom prst="rect">
            <a:avLst/>
          </a:prstGeom>
        </p:spPr>
      </p:pic>
      <p:sp>
        <p:nvSpPr>
          <p:cNvPr id="10" name="Textfeld 9">
            <a:extLst>
              <a:ext uri="{FF2B5EF4-FFF2-40B4-BE49-F238E27FC236}">
                <a16:creationId xmlns:a16="http://schemas.microsoft.com/office/drawing/2014/main" id="{CBB547E1-B82C-77C1-7DFB-0333AB2A3DA1}"/>
              </a:ext>
            </a:extLst>
          </p:cNvPr>
          <p:cNvSpPr txBox="1"/>
          <p:nvPr/>
        </p:nvSpPr>
        <p:spPr>
          <a:xfrm>
            <a:off x="339740" y="924956"/>
            <a:ext cx="8238776" cy="5632311"/>
          </a:xfrm>
          <a:prstGeom prst="rect">
            <a:avLst/>
          </a:prstGeom>
          <a:solidFill>
            <a:schemeClr val="tx1"/>
          </a:solidFill>
        </p:spPr>
        <p:txBody>
          <a:bodyPr wrap="square" rtlCol="0">
            <a:spAutoFit/>
          </a:bodyPr>
          <a:lstStyle/>
          <a:p>
            <a:pPr marL="342900" indent="-342900" algn="just">
              <a:buFont typeface="Wingdings" panose="05000000000000000000" pitchFamily="2" charset="2"/>
              <a:buChar char="Ø"/>
            </a:pPr>
            <a:r>
              <a:rPr lang="de-DE" sz="2400" b="1" dirty="0">
                <a:solidFill>
                  <a:schemeClr val="tx2">
                    <a:lumMod val="50000"/>
                  </a:schemeClr>
                </a:solidFill>
              </a:rPr>
              <a:t>Sollen die Fahrer auch am Tablet Bedarfshalte-stellen  in den Fahrassistenten einfügen, dann muss ein Button „Bedarfshalt einfügen“ in der Preisedatei angelegt werden.</a:t>
            </a:r>
          </a:p>
          <a:p>
            <a:pPr marL="342900" indent="-342900" algn="just">
              <a:buFont typeface="Wingdings" panose="05000000000000000000" pitchFamily="2" charset="2"/>
              <a:buChar char="Ø"/>
            </a:pPr>
            <a:endParaRPr lang="de-DE" sz="2400" b="1" dirty="0">
              <a:solidFill>
                <a:schemeClr val="tx2">
                  <a:lumMod val="50000"/>
                </a:schemeClr>
              </a:solidFill>
            </a:endParaRPr>
          </a:p>
          <a:p>
            <a:pPr marL="342900" indent="-342900" algn="just">
              <a:buFont typeface="Wingdings" panose="05000000000000000000" pitchFamily="2" charset="2"/>
              <a:buChar char="Ø"/>
            </a:pPr>
            <a:r>
              <a:rPr lang="de-DE" sz="2400" b="1" dirty="0">
                <a:solidFill>
                  <a:schemeClr val="tx2">
                    <a:lumMod val="50000"/>
                  </a:schemeClr>
                </a:solidFill>
              </a:rPr>
              <a:t>Nachdem der Fahrer die gewünschte Bedarfshalte- stelle länger gedrückt hält, erscheint eine neue Liste mit den möglichen Abfahrtzeiten für diese Haltestelle. Hier muss die entsprechende Abfahrtzeit gewählt werden. Jetzt nur noch den Button Bedarfshalt speichern drücken und die Bedarfs-</a:t>
            </a:r>
            <a:r>
              <a:rPr lang="de-DE" sz="2400" b="1" dirty="0" err="1">
                <a:solidFill>
                  <a:schemeClr val="tx2">
                    <a:lumMod val="50000"/>
                  </a:schemeClr>
                </a:solidFill>
              </a:rPr>
              <a:t>haltestelle</a:t>
            </a:r>
            <a:r>
              <a:rPr lang="de-DE" sz="2400" b="1" dirty="0">
                <a:solidFill>
                  <a:schemeClr val="tx2">
                    <a:lumMod val="50000"/>
                  </a:schemeClr>
                </a:solidFill>
              </a:rPr>
              <a:t> wird in gelber Schrift in den Fahrassistenten eingefügt.</a:t>
            </a:r>
          </a:p>
          <a:p>
            <a:pPr marL="342900" indent="-342900">
              <a:buFont typeface="Wingdings" panose="05000000000000000000" pitchFamily="2" charset="2"/>
              <a:buChar char="Ø"/>
            </a:pPr>
            <a:endParaRPr lang="de-DE" sz="2400" b="1" dirty="0">
              <a:solidFill>
                <a:schemeClr val="tx2">
                  <a:lumMod val="50000"/>
                </a:schemeClr>
              </a:solidFill>
            </a:endParaRPr>
          </a:p>
          <a:p>
            <a:pPr marL="342900" indent="-342900">
              <a:buFont typeface="Wingdings" panose="05000000000000000000" pitchFamily="2" charset="2"/>
              <a:buChar char="Ø"/>
            </a:pPr>
            <a:r>
              <a:rPr lang="de-DE" sz="2400" b="1" dirty="0">
                <a:solidFill>
                  <a:schemeClr val="tx2">
                    <a:lumMod val="50000"/>
                  </a:schemeClr>
                </a:solidFill>
              </a:rPr>
              <a:t>Vorführung am Tablet!</a:t>
            </a:r>
          </a:p>
        </p:txBody>
      </p:sp>
    </p:spTree>
    <p:extLst>
      <p:ext uri="{BB962C8B-B14F-4D97-AF65-F5344CB8AC3E}">
        <p14:creationId xmlns:p14="http://schemas.microsoft.com/office/powerpoint/2010/main" val="42133430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itierfähig">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Zitierfähig">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itierfähig">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919F73-B6C2-4A43-95E2-833EC48925FE}">
  <ds:schemaRefs>
    <ds:schemaRef ds:uri="http://schemas.microsoft.com/office/2006/documentManagement/types"/>
    <ds:schemaRef ds:uri="http://schemas.microsoft.com/office/2006/metadata/properties"/>
    <ds:schemaRef ds:uri="http://schemas.microsoft.com/office/infopath/2007/PartnerControls"/>
    <ds:schemaRef ds:uri="71af3243-3dd4-4a8d-8c0d-dd76da1f02a5"/>
    <ds:schemaRef ds:uri="http://purl.org/dc/dcmitype/"/>
    <ds:schemaRef ds:uri="http://purl.org/dc/terms/"/>
    <ds:schemaRef ds:uri="http://www.w3.org/XML/1998/namespace"/>
    <ds:schemaRef ds:uri="http://schemas.openxmlformats.org/package/2006/metadata/core-properties"/>
    <ds:schemaRef ds:uri="16c05727-aa75-4e4a-9b5f-8a80a1165891"/>
    <ds:schemaRef ds:uri="http://purl.org/dc/elements/1.1/"/>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TM03457503[[fn=Zitierfähig]]</Template>
  <TotalTime>0</TotalTime>
  <Words>440</Words>
  <Application>Microsoft Office PowerPoint</Application>
  <PresentationFormat>Breitbild</PresentationFormat>
  <Paragraphs>54</Paragraphs>
  <Slides>7</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Calibri</vt:lpstr>
      <vt:lpstr>Century Gothic</vt:lpstr>
      <vt:lpstr>Wingdings</vt:lpstr>
      <vt:lpstr>Wingdings 2</vt:lpstr>
      <vt:lpstr>Zitierfähig</vt:lpstr>
      <vt:lpstr>Infos über Bedarfshaltestellen</vt:lpstr>
      <vt:lpstr>Infos über Bedarfshaltestellen</vt:lpstr>
      <vt:lpstr>Infos über Bedarfshaltestellen</vt:lpstr>
      <vt:lpstr>Infos über Bedarfshaltestellen</vt:lpstr>
      <vt:lpstr>Infos über Bedarfshaltestellen</vt:lpstr>
      <vt:lpstr>Infos über Bedarfshaltestellen</vt:lpstr>
      <vt:lpstr>Infos über Bedarfshaltestellen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zur  Schulung der BürgerBus-App</dc:title>
  <dc:creator>Johann Steinicke</dc:creator>
  <cp:lastModifiedBy>Johann Steinicke</cp:lastModifiedBy>
  <cp:revision>5</cp:revision>
  <dcterms:created xsi:type="dcterms:W3CDTF">2023-01-27T15:01:29Z</dcterms:created>
  <dcterms:modified xsi:type="dcterms:W3CDTF">2023-03-22T11:59:15Z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